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4"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Lst>
  <p:sldSz cy="6858000" cx="12192000"/>
  <p:notesSz cx="7559675" cy="10691800"/>
  <p:embeddedFontLst>
    <p:embeddedFont>
      <p:font typeface="Caveat"/>
      <p:regular r:id="rId37"/>
      <p:bold r:id="rId38"/>
    </p:embeddedFont>
    <p:embeddedFont>
      <p:font typeface="Overpass Black"/>
      <p:bold r:id="rId39"/>
      <p:boldItalic r:id="rId40"/>
    </p:embeddedFont>
    <p:embeddedFont>
      <p:font typeface="Fira Sans Extra Condensed Medium"/>
      <p:regular r:id="rId41"/>
      <p:bold r:id="rId42"/>
      <p:italic r:id="rId43"/>
      <p:boldItalic r:id="rId44"/>
    </p:embeddedFont>
    <p:embeddedFont>
      <p:font typeface="Open Sans SemiBold"/>
      <p:regular r:id="rId45"/>
      <p:bold r:id="rId46"/>
      <p:italic r:id="rId47"/>
      <p:boldItalic r:id="rId48"/>
    </p:embeddedFont>
    <p:embeddedFont>
      <p:font typeface="Pacifico"/>
      <p:regular r:id="rId49"/>
    </p:embeddedFont>
    <p:embeddedFont>
      <p:font typeface="Josefin Sans"/>
      <p:regular r:id="rId50"/>
      <p:bold r:id="rId51"/>
      <p:italic r:id="rId52"/>
      <p:boldItalic r:id="rId53"/>
    </p:embeddedFont>
    <p:embeddedFont>
      <p:font typeface="Open Sans"/>
      <p:regular r:id="rId54"/>
      <p:bold r:id="rId55"/>
      <p:italic r:id="rId56"/>
      <p:boldItalic r:id="rId57"/>
    </p:embeddedFont>
    <p:embeddedFont>
      <p:font typeface="Century Gothic"/>
      <p:regular r:id="rId58"/>
      <p:bold r:id="rId59"/>
      <p:italic r:id="rId60"/>
      <p:boldItalic r:id="rId6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OverpassBlack-boldItalic.fntdata"/><Relationship Id="rId42" Type="http://schemas.openxmlformats.org/officeDocument/2006/relationships/font" Target="fonts/FiraSansExtraCondensedMedium-bold.fntdata"/><Relationship Id="rId41" Type="http://schemas.openxmlformats.org/officeDocument/2006/relationships/font" Target="fonts/FiraSansExtraCondensedMedium-regular.fntdata"/><Relationship Id="rId44" Type="http://schemas.openxmlformats.org/officeDocument/2006/relationships/font" Target="fonts/FiraSansExtraCondensedMedium-boldItalic.fntdata"/><Relationship Id="rId43" Type="http://schemas.openxmlformats.org/officeDocument/2006/relationships/font" Target="fonts/FiraSansExtraCondensedMedium-italic.fntdata"/><Relationship Id="rId46" Type="http://schemas.openxmlformats.org/officeDocument/2006/relationships/font" Target="fonts/OpenSansSemiBold-bold.fntdata"/><Relationship Id="rId45" Type="http://schemas.openxmlformats.org/officeDocument/2006/relationships/font" Target="fonts/OpenSansSemiBold-regular.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font" Target="fonts/OpenSansSemiBold-boldItalic.fntdata"/><Relationship Id="rId47" Type="http://schemas.openxmlformats.org/officeDocument/2006/relationships/font" Target="fonts/OpenSansSemiBold-italic.fntdata"/><Relationship Id="rId49" Type="http://schemas.openxmlformats.org/officeDocument/2006/relationships/font" Target="fonts/Pacifico-regular.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font" Target="fonts/Caveat-regular.fntdata"/><Relationship Id="rId36" Type="http://schemas.openxmlformats.org/officeDocument/2006/relationships/slide" Target="slides/slide32.xml"/><Relationship Id="rId39" Type="http://schemas.openxmlformats.org/officeDocument/2006/relationships/font" Target="fonts/OverpassBlack-bold.fntdata"/><Relationship Id="rId38" Type="http://schemas.openxmlformats.org/officeDocument/2006/relationships/font" Target="fonts/Caveat-bold.fntdata"/><Relationship Id="rId61" Type="http://schemas.openxmlformats.org/officeDocument/2006/relationships/font" Target="fonts/CenturyGothic-boldItalic.fntdata"/><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60" Type="http://schemas.openxmlformats.org/officeDocument/2006/relationships/font" Target="fonts/CenturyGothic-italic.fntdata"/><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font" Target="fonts/JosefinSans-bold.fntdata"/><Relationship Id="rId50" Type="http://schemas.openxmlformats.org/officeDocument/2006/relationships/font" Target="fonts/JosefinSans-regular.fntdata"/><Relationship Id="rId53" Type="http://schemas.openxmlformats.org/officeDocument/2006/relationships/font" Target="fonts/JosefinSans-boldItalic.fntdata"/><Relationship Id="rId52" Type="http://schemas.openxmlformats.org/officeDocument/2006/relationships/font" Target="fonts/JosefinSans-italic.fntdata"/><Relationship Id="rId11" Type="http://schemas.openxmlformats.org/officeDocument/2006/relationships/slide" Target="slides/slide7.xml"/><Relationship Id="rId55" Type="http://schemas.openxmlformats.org/officeDocument/2006/relationships/font" Target="fonts/OpenSans-bold.fntdata"/><Relationship Id="rId10" Type="http://schemas.openxmlformats.org/officeDocument/2006/relationships/slide" Target="slides/slide6.xml"/><Relationship Id="rId54" Type="http://schemas.openxmlformats.org/officeDocument/2006/relationships/font" Target="fonts/OpenSans-regular.fntdata"/><Relationship Id="rId13" Type="http://schemas.openxmlformats.org/officeDocument/2006/relationships/slide" Target="slides/slide9.xml"/><Relationship Id="rId57" Type="http://schemas.openxmlformats.org/officeDocument/2006/relationships/font" Target="fonts/OpenSans-boldItalic.fntdata"/><Relationship Id="rId12" Type="http://schemas.openxmlformats.org/officeDocument/2006/relationships/slide" Target="slides/slide8.xml"/><Relationship Id="rId56" Type="http://schemas.openxmlformats.org/officeDocument/2006/relationships/font" Target="fonts/OpenSans-italic.fntdata"/><Relationship Id="rId15" Type="http://schemas.openxmlformats.org/officeDocument/2006/relationships/slide" Target="slides/slide11.xml"/><Relationship Id="rId59" Type="http://schemas.openxmlformats.org/officeDocument/2006/relationships/font" Target="fonts/CenturyGothic-bold.fntdata"/><Relationship Id="rId14" Type="http://schemas.openxmlformats.org/officeDocument/2006/relationships/slide" Target="slides/slide10.xml"/><Relationship Id="rId58" Type="http://schemas.openxmlformats.org/officeDocument/2006/relationships/font" Target="fonts/CenturyGothic-regular.fntdata"/><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755950" y="5078600"/>
            <a:ext cx="6047725" cy="48113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3" name="Shape 2123"/>
        <p:cNvGrpSpPr/>
        <p:nvPr/>
      </p:nvGrpSpPr>
      <p:grpSpPr>
        <a:xfrm>
          <a:off x="0" y="0"/>
          <a:ext cx="0" cy="0"/>
          <a:chOff x="0" y="0"/>
          <a:chExt cx="0" cy="0"/>
        </a:xfrm>
      </p:grpSpPr>
      <p:sp>
        <p:nvSpPr>
          <p:cNvPr id="2124" name="Google Shape;2124;p1:notes"/>
          <p:cNvSpPr txBox="1"/>
          <p:nvPr>
            <p:ph idx="1" type="body"/>
          </p:nvPr>
        </p:nvSpPr>
        <p:spPr>
          <a:xfrm>
            <a:off x="755950" y="5078600"/>
            <a:ext cx="6047725" cy="4811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125" name="Google Shape;2125;p1: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8" name="Shape 2198"/>
        <p:cNvGrpSpPr/>
        <p:nvPr/>
      </p:nvGrpSpPr>
      <p:grpSpPr>
        <a:xfrm>
          <a:off x="0" y="0"/>
          <a:ext cx="0" cy="0"/>
          <a:chOff x="0" y="0"/>
          <a:chExt cx="0" cy="0"/>
        </a:xfrm>
      </p:grpSpPr>
      <p:sp>
        <p:nvSpPr>
          <p:cNvPr id="2199" name="Google Shape;2199;p7: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200" name="Google Shape;2200;p7: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5" name="Shape 2205"/>
        <p:cNvGrpSpPr/>
        <p:nvPr/>
      </p:nvGrpSpPr>
      <p:grpSpPr>
        <a:xfrm>
          <a:off x="0" y="0"/>
          <a:ext cx="0" cy="0"/>
          <a:chOff x="0" y="0"/>
          <a:chExt cx="0" cy="0"/>
        </a:xfrm>
      </p:grpSpPr>
      <p:sp>
        <p:nvSpPr>
          <p:cNvPr id="2206" name="Google Shape;2206;p8: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207" name="Google Shape;2207;p8: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2" name="Shape 2212"/>
        <p:cNvGrpSpPr/>
        <p:nvPr/>
      </p:nvGrpSpPr>
      <p:grpSpPr>
        <a:xfrm>
          <a:off x="0" y="0"/>
          <a:ext cx="0" cy="0"/>
          <a:chOff x="0" y="0"/>
          <a:chExt cx="0" cy="0"/>
        </a:xfrm>
      </p:grpSpPr>
      <p:sp>
        <p:nvSpPr>
          <p:cNvPr id="2213" name="Google Shape;2213;p9: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214" name="Google Shape;2214;p9: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8" name="Shape 2218"/>
        <p:cNvGrpSpPr/>
        <p:nvPr/>
      </p:nvGrpSpPr>
      <p:grpSpPr>
        <a:xfrm>
          <a:off x="0" y="0"/>
          <a:ext cx="0" cy="0"/>
          <a:chOff x="0" y="0"/>
          <a:chExt cx="0" cy="0"/>
        </a:xfrm>
      </p:grpSpPr>
      <p:sp>
        <p:nvSpPr>
          <p:cNvPr id="2219" name="Google Shape;2219;p10: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220" name="Google Shape;2220;p10: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4" name="Shape 2224"/>
        <p:cNvGrpSpPr/>
        <p:nvPr/>
      </p:nvGrpSpPr>
      <p:grpSpPr>
        <a:xfrm>
          <a:off x="0" y="0"/>
          <a:ext cx="0" cy="0"/>
          <a:chOff x="0" y="0"/>
          <a:chExt cx="0" cy="0"/>
        </a:xfrm>
      </p:grpSpPr>
      <p:sp>
        <p:nvSpPr>
          <p:cNvPr id="2225" name="Google Shape;2225;p11: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226" name="Google Shape;2226;p11: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0" name="Shape 2230"/>
        <p:cNvGrpSpPr/>
        <p:nvPr/>
      </p:nvGrpSpPr>
      <p:grpSpPr>
        <a:xfrm>
          <a:off x="0" y="0"/>
          <a:ext cx="0" cy="0"/>
          <a:chOff x="0" y="0"/>
          <a:chExt cx="0" cy="0"/>
        </a:xfrm>
      </p:grpSpPr>
      <p:sp>
        <p:nvSpPr>
          <p:cNvPr id="2231" name="Google Shape;2231;p12: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232" name="Google Shape;2232;p12: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6" name="Shape 2236"/>
        <p:cNvGrpSpPr/>
        <p:nvPr/>
      </p:nvGrpSpPr>
      <p:grpSpPr>
        <a:xfrm>
          <a:off x="0" y="0"/>
          <a:ext cx="0" cy="0"/>
          <a:chOff x="0" y="0"/>
          <a:chExt cx="0" cy="0"/>
        </a:xfrm>
      </p:grpSpPr>
      <p:sp>
        <p:nvSpPr>
          <p:cNvPr id="2237" name="Google Shape;2237;p13: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238" name="Google Shape;2238;p13: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6" name="Shape 2246"/>
        <p:cNvGrpSpPr/>
        <p:nvPr/>
      </p:nvGrpSpPr>
      <p:grpSpPr>
        <a:xfrm>
          <a:off x="0" y="0"/>
          <a:ext cx="0" cy="0"/>
          <a:chOff x="0" y="0"/>
          <a:chExt cx="0" cy="0"/>
        </a:xfrm>
      </p:grpSpPr>
      <p:sp>
        <p:nvSpPr>
          <p:cNvPr id="2247" name="Google Shape;2247;p14:notes"/>
          <p:cNvSpPr txBox="1"/>
          <p:nvPr>
            <p:ph idx="1" type="body"/>
          </p:nvPr>
        </p:nvSpPr>
        <p:spPr>
          <a:xfrm>
            <a:off x="755950" y="5078600"/>
            <a:ext cx="6047725" cy="4811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248" name="Google Shape;2248;p14: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4" name="Shape 2254"/>
        <p:cNvGrpSpPr/>
        <p:nvPr/>
      </p:nvGrpSpPr>
      <p:grpSpPr>
        <a:xfrm>
          <a:off x="0" y="0"/>
          <a:ext cx="0" cy="0"/>
          <a:chOff x="0" y="0"/>
          <a:chExt cx="0" cy="0"/>
        </a:xfrm>
      </p:grpSpPr>
      <p:sp>
        <p:nvSpPr>
          <p:cNvPr id="2255" name="Google Shape;2255;p15:notes"/>
          <p:cNvSpPr txBox="1"/>
          <p:nvPr>
            <p:ph idx="1" type="body"/>
          </p:nvPr>
        </p:nvSpPr>
        <p:spPr>
          <a:xfrm>
            <a:off x="755950" y="5078600"/>
            <a:ext cx="6047725" cy="4811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256" name="Google Shape;2256;p15: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2" name="Shape 2262"/>
        <p:cNvGrpSpPr/>
        <p:nvPr/>
      </p:nvGrpSpPr>
      <p:grpSpPr>
        <a:xfrm>
          <a:off x="0" y="0"/>
          <a:ext cx="0" cy="0"/>
          <a:chOff x="0" y="0"/>
          <a:chExt cx="0" cy="0"/>
        </a:xfrm>
      </p:grpSpPr>
      <p:sp>
        <p:nvSpPr>
          <p:cNvPr id="2263" name="Google Shape;2263;gde651f81eb_0_16: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p:spPr>
      </p:sp>
      <p:sp>
        <p:nvSpPr>
          <p:cNvPr id="2264" name="Google Shape;2264;gde651f81eb_0_16:notes"/>
          <p:cNvSpPr txBox="1"/>
          <p:nvPr>
            <p:ph idx="1" type="body"/>
          </p:nvPr>
        </p:nvSpPr>
        <p:spPr>
          <a:xfrm>
            <a:off x="755950" y="5078600"/>
            <a:ext cx="6047700" cy="48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2" name="Shape 2132"/>
        <p:cNvGrpSpPr/>
        <p:nvPr/>
      </p:nvGrpSpPr>
      <p:grpSpPr>
        <a:xfrm>
          <a:off x="0" y="0"/>
          <a:ext cx="0" cy="0"/>
          <a:chOff x="0" y="0"/>
          <a:chExt cx="0" cy="0"/>
        </a:xfrm>
      </p:grpSpPr>
      <p:sp>
        <p:nvSpPr>
          <p:cNvPr id="2133" name="Google Shape;2133;gdcda5f1ba0_1_0: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34" name="Google Shape;2134;gdcda5f1ba0_1_0: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8" name="Shape 2268"/>
        <p:cNvGrpSpPr/>
        <p:nvPr/>
      </p:nvGrpSpPr>
      <p:grpSpPr>
        <a:xfrm>
          <a:off x="0" y="0"/>
          <a:ext cx="0" cy="0"/>
          <a:chOff x="0" y="0"/>
          <a:chExt cx="0" cy="0"/>
        </a:xfrm>
      </p:grpSpPr>
      <p:sp>
        <p:nvSpPr>
          <p:cNvPr id="2269" name="Google Shape;2269;gdae97b1d08_0_8: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70" name="Google Shape;2270;gdae97b1d08_0_8: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4" name="Shape 2274"/>
        <p:cNvGrpSpPr/>
        <p:nvPr/>
      </p:nvGrpSpPr>
      <p:grpSpPr>
        <a:xfrm>
          <a:off x="0" y="0"/>
          <a:ext cx="0" cy="0"/>
          <a:chOff x="0" y="0"/>
          <a:chExt cx="0" cy="0"/>
        </a:xfrm>
      </p:grpSpPr>
      <p:sp>
        <p:nvSpPr>
          <p:cNvPr id="2275" name="Google Shape;2275;gde5a68a37f_0_2145: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p:spPr>
      </p:sp>
      <p:sp>
        <p:nvSpPr>
          <p:cNvPr id="2276" name="Google Shape;2276;gde5a68a37f_0_2145:notes"/>
          <p:cNvSpPr txBox="1"/>
          <p:nvPr>
            <p:ph idx="1" type="body"/>
          </p:nvPr>
        </p:nvSpPr>
        <p:spPr>
          <a:xfrm>
            <a:off x="755950" y="5078600"/>
            <a:ext cx="6047700" cy="48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0" name="Shape 2280"/>
        <p:cNvGrpSpPr/>
        <p:nvPr/>
      </p:nvGrpSpPr>
      <p:grpSpPr>
        <a:xfrm>
          <a:off x="0" y="0"/>
          <a:ext cx="0" cy="0"/>
          <a:chOff x="0" y="0"/>
          <a:chExt cx="0" cy="0"/>
        </a:xfrm>
      </p:grpSpPr>
      <p:sp>
        <p:nvSpPr>
          <p:cNvPr id="2281" name="Google Shape;2281;gde5a68a37f_0_2123: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p:spPr>
      </p:sp>
      <p:sp>
        <p:nvSpPr>
          <p:cNvPr id="2282" name="Google Shape;2282;gde5a68a37f_0_2123:notes"/>
          <p:cNvSpPr txBox="1"/>
          <p:nvPr>
            <p:ph idx="1" type="body"/>
          </p:nvPr>
        </p:nvSpPr>
        <p:spPr>
          <a:xfrm>
            <a:off x="755950" y="5078600"/>
            <a:ext cx="6047700" cy="48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7" name="Shape 2297"/>
        <p:cNvGrpSpPr/>
        <p:nvPr/>
      </p:nvGrpSpPr>
      <p:grpSpPr>
        <a:xfrm>
          <a:off x="0" y="0"/>
          <a:ext cx="0" cy="0"/>
          <a:chOff x="0" y="0"/>
          <a:chExt cx="0" cy="0"/>
        </a:xfrm>
      </p:grpSpPr>
      <p:sp>
        <p:nvSpPr>
          <p:cNvPr id="2298" name="Google Shape;2298;p16:notes"/>
          <p:cNvSpPr txBox="1"/>
          <p:nvPr>
            <p:ph idx="1" type="body"/>
          </p:nvPr>
        </p:nvSpPr>
        <p:spPr>
          <a:xfrm>
            <a:off x="755950" y="5078600"/>
            <a:ext cx="6047725" cy="4811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299" name="Google Shape;2299;p16: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3" name="Shape 2303"/>
        <p:cNvGrpSpPr/>
        <p:nvPr/>
      </p:nvGrpSpPr>
      <p:grpSpPr>
        <a:xfrm>
          <a:off x="0" y="0"/>
          <a:ext cx="0" cy="0"/>
          <a:chOff x="0" y="0"/>
          <a:chExt cx="0" cy="0"/>
        </a:xfrm>
      </p:grpSpPr>
      <p:sp>
        <p:nvSpPr>
          <p:cNvPr id="2304" name="Google Shape;2304;p18:notes"/>
          <p:cNvSpPr txBox="1"/>
          <p:nvPr>
            <p:ph idx="1" type="body"/>
          </p:nvPr>
        </p:nvSpPr>
        <p:spPr>
          <a:xfrm>
            <a:off x="755950" y="5078600"/>
            <a:ext cx="6047725" cy="4811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305" name="Google Shape;2305;p18: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9" name="Shape 2309"/>
        <p:cNvGrpSpPr/>
        <p:nvPr/>
      </p:nvGrpSpPr>
      <p:grpSpPr>
        <a:xfrm>
          <a:off x="0" y="0"/>
          <a:ext cx="0" cy="0"/>
          <a:chOff x="0" y="0"/>
          <a:chExt cx="0" cy="0"/>
        </a:xfrm>
      </p:grpSpPr>
      <p:sp>
        <p:nvSpPr>
          <p:cNvPr id="2310" name="Google Shape;2310;p19:notes"/>
          <p:cNvSpPr txBox="1"/>
          <p:nvPr>
            <p:ph idx="1" type="body"/>
          </p:nvPr>
        </p:nvSpPr>
        <p:spPr>
          <a:xfrm>
            <a:off x="755950" y="5078600"/>
            <a:ext cx="6047725" cy="4811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311" name="Google Shape;2311;p19: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5" name="Shape 2315"/>
        <p:cNvGrpSpPr/>
        <p:nvPr/>
      </p:nvGrpSpPr>
      <p:grpSpPr>
        <a:xfrm>
          <a:off x="0" y="0"/>
          <a:ext cx="0" cy="0"/>
          <a:chOff x="0" y="0"/>
          <a:chExt cx="0" cy="0"/>
        </a:xfrm>
      </p:grpSpPr>
      <p:sp>
        <p:nvSpPr>
          <p:cNvPr id="2316" name="Google Shape;2316;p20:notes"/>
          <p:cNvSpPr txBox="1"/>
          <p:nvPr>
            <p:ph idx="1" type="body"/>
          </p:nvPr>
        </p:nvSpPr>
        <p:spPr>
          <a:xfrm>
            <a:off x="755950" y="5078600"/>
            <a:ext cx="6047725" cy="4811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317" name="Google Shape;2317;p20: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1" name="Shape 2321"/>
        <p:cNvGrpSpPr/>
        <p:nvPr/>
      </p:nvGrpSpPr>
      <p:grpSpPr>
        <a:xfrm>
          <a:off x="0" y="0"/>
          <a:ext cx="0" cy="0"/>
          <a:chOff x="0" y="0"/>
          <a:chExt cx="0" cy="0"/>
        </a:xfrm>
      </p:grpSpPr>
      <p:sp>
        <p:nvSpPr>
          <p:cNvPr id="2322" name="Google Shape;2322;p21:notes"/>
          <p:cNvSpPr txBox="1"/>
          <p:nvPr>
            <p:ph idx="1" type="body"/>
          </p:nvPr>
        </p:nvSpPr>
        <p:spPr>
          <a:xfrm>
            <a:off x="755950" y="5078600"/>
            <a:ext cx="6047725" cy="4811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323" name="Google Shape;2323;p21: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7" name="Shape 2327"/>
        <p:cNvGrpSpPr/>
        <p:nvPr/>
      </p:nvGrpSpPr>
      <p:grpSpPr>
        <a:xfrm>
          <a:off x="0" y="0"/>
          <a:ext cx="0" cy="0"/>
          <a:chOff x="0" y="0"/>
          <a:chExt cx="0" cy="0"/>
        </a:xfrm>
      </p:grpSpPr>
      <p:sp>
        <p:nvSpPr>
          <p:cNvPr id="2328" name="Google Shape;2328;p17:notes"/>
          <p:cNvSpPr txBox="1"/>
          <p:nvPr>
            <p:ph idx="1" type="body"/>
          </p:nvPr>
        </p:nvSpPr>
        <p:spPr>
          <a:xfrm>
            <a:off x="755950" y="5078600"/>
            <a:ext cx="6047725" cy="4811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329" name="Google Shape;2329;p17: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3" name="Shape 2333"/>
        <p:cNvGrpSpPr/>
        <p:nvPr/>
      </p:nvGrpSpPr>
      <p:grpSpPr>
        <a:xfrm>
          <a:off x="0" y="0"/>
          <a:ext cx="0" cy="0"/>
          <a:chOff x="0" y="0"/>
          <a:chExt cx="0" cy="0"/>
        </a:xfrm>
      </p:grpSpPr>
      <p:sp>
        <p:nvSpPr>
          <p:cNvPr id="2334" name="Google Shape;2334;gde5a68a37f_0_2154: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p:spPr>
      </p:sp>
      <p:sp>
        <p:nvSpPr>
          <p:cNvPr id="2335" name="Google Shape;2335;gde5a68a37f_0_2154:notes"/>
          <p:cNvSpPr txBox="1"/>
          <p:nvPr>
            <p:ph idx="1" type="body"/>
          </p:nvPr>
        </p:nvSpPr>
        <p:spPr>
          <a:xfrm>
            <a:off x="755950" y="5078600"/>
            <a:ext cx="6047700" cy="48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1" name="Shape 2141"/>
        <p:cNvGrpSpPr/>
        <p:nvPr/>
      </p:nvGrpSpPr>
      <p:grpSpPr>
        <a:xfrm>
          <a:off x="0" y="0"/>
          <a:ext cx="0" cy="0"/>
          <a:chOff x="0" y="0"/>
          <a:chExt cx="0" cy="0"/>
        </a:xfrm>
      </p:grpSpPr>
      <p:sp>
        <p:nvSpPr>
          <p:cNvPr id="2142" name="Google Shape;2142;p2:notes"/>
          <p:cNvSpPr txBox="1"/>
          <p:nvPr>
            <p:ph idx="1" type="body"/>
          </p:nvPr>
        </p:nvSpPr>
        <p:spPr>
          <a:xfrm>
            <a:off x="755950" y="5078600"/>
            <a:ext cx="6047725" cy="4811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143" name="Google Shape;2143;p2: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0" name="Shape 2340"/>
        <p:cNvGrpSpPr/>
        <p:nvPr/>
      </p:nvGrpSpPr>
      <p:grpSpPr>
        <a:xfrm>
          <a:off x="0" y="0"/>
          <a:ext cx="0" cy="0"/>
          <a:chOff x="0" y="0"/>
          <a:chExt cx="0" cy="0"/>
        </a:xfrm>
      </p:grpSpPr>
      <p:sp>
        <p:nvSpPr>
          <p:cNvPr id="2341" name="Google Shape;2341;gdae97b1d08_0_32: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42" name="Google Shape;2342;gdae97b1d08_0_32: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6" name="Shape 2346"/>
        <p:cNvGrpSpPr/>
        <p:nvPr/>
      </p:nvGrpSpPr>
      <p:grpSpPr>
        <a:xfrm>
          <a:off x="0" y="0"/>
          <a:ext cx="0" cy="0"/>
          <a:chOff x="0" y="0"/>
          <a:chExt cx="0" cy="0"/>
        </a:xfrm>
      </p:grpSpPr>
      <p:sp>
        <p:nvSpPr>
          <p:cNvPr id="2347" name="Google Shape;2347;gdae97b1d08_0_39: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48" name="Google Shape;2348;gdae97b1d08_0_39: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2" name="Shape 2352"/>
        <p:cNvGrpSpPr/>
        <p:nvPr/>
      </p:nvGrpSpPr>
      <p:grpSpPr>
        <a:xfrm>
          <a:off x="0" y="0"/>
          <a:ext cx="0" cy="0"/>
          <a:chOff x="0" y="0"/>
          <a:chExt cx="0" cy="0"/>
        </a:xfrm>
      </p:grpSpPr>
      <p:sp>
        <p:nvSpPr>
          <p:cNvPr id="2353" name="Google Shape;2353;gde4b5a63e5_0_2: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p:spPr>
      </p:sp>
      <p:sp>
        <p:nvSpPr>
          <p:cNvPr id="2354" name="Google Shape;2354;gde4b5a63e5_0_2:notes"/>
          <p:cNvSpPr txBox="1"/>
          <p:nvPr>
            <p:ph idx="1" type="body"/>
          </p:nvPr>
        </p:nvSpPr>
        <p:spPr>
          <a:xfrm>
            <a:off x="755950" y="5078600"/>
            <a:ext cx="6047700" cy="48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9" name="Shape 2149"/>
        <p:cNvGrpSpPr/>
        <p:nvPr/>
      </p:nvGrpSpPr>
      <p:grpSpPr>
        <a:xfrm>
          <a:off x="0" y="0"/>
          <a:ext cx="0" cy="0"/>
          <a:chOff x="0" y="0"/>
          <a:chExt cx="0" cy="0"/>
        </a:xfrm>
      </p:grpSpPr>
      <p:sp>
        <p:nvSpPr>
          <p:cNvPr id="2150" name="Google Shape;2150;p3: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151" name="Google Shape;2151;p3: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8" name="Shape 2158"/>
        <p:cNvGrpSpPr/>
        <p:nvPr/>
      </p:nvGrpSpPr>
      <p:grpSpPr>
        <a:xfrm>
          <a:off x="0" y="0"/>
          <a:ext cx="0" cy="0"/>
          <a:chOff x="0" y="0"/>
          <a:chExt cx="0" cy="0"/>
        </a:xfrm>
      </p:grpSpPr>
      <p:sp>
        <p:nvSpPr>
          <p:cNvPr id="2159" name="Google Shape;2159;gdaec805c82_1_0: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60" name="Google Shape;2160;gdaec805c82_1_0: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5" name="Shape 2165"/>
        <p:cNvGrpSpPr/>
        <p:nvPr/>
      </p:nvGrpSpPr>
      <p:grpSpPr>
        <a:xfrm>
          <a:off x="0" y="0"/>
          <a:ext cx="0" cy="0"/>
          <a:chOff x="0" y="0"/>
          <a:chExt cx="0" cy="0"/>
        </a:xfrm>
      </p:grpSpPr>
      <p:sp>
        <p:nvSpPr>
          <p:cNvPr id="2166" name="Google Shape;2166;p4: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167" name="Google Shape;2167;p4: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5" name="Shape 2175"/>
        <p:cNvGrpSpPr/>
        <p:nvPr/>
      </p:nvGrpSpPr>
      <p:grpSpPr>
        <a:xfrm>
          <a:off x="0" y="0"/>
          <a:ext cx="0" cy="0"/>
          <a:chOff x="0" y="0"/>
          <a:chExt cx="0" cy="0"/>
        </a:xfrm>
      </p:grpSpPr>
      <p:sp>
        <p:nvSpPr>
          <p:cNvPr id="2176" name="Google Shape;2176;gdae97b1d08_0_25: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77" name="Google Shape;2177;gdae97b1d08_0_25: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1" name="Shape 2181"/>
        <p:cNvGrpSpPr/>
        <p:nvPr/>
      </p:nvGrpSpPr>
      <p:grpSpPr>
        <a:xfrm>
          <a:off x="0" y="0"/>
          <a:ext cx="0" cy="0"/>
          <a:chOff x="0" y="0"/>
          <a:chExt cx="0" cy="0"/>
        </a:xfrm>
      </p:grpSpPr>
      <p:sp>
        <p:nvSpPr>
          <p:cNvPr id="2182" name="Google Shape;2182;p5: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183" name="Google Shape;2183;p5: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0" name="Shape 2190"/>
        <p:cNvGrpSpPr/>
        <p:nvPr/>
      </p:nvGrpSpPr>
      <p:grpSpPr>
        <a:xfrm>
          <a:off x="0" y="0"/>
          <a:ext cx="0" cy="0"/>
          <a:chOff x="0" y="0"/>
          <a:chExt cx="0" cy="0"/>
        </a:xfrm>
      </p:grpSpPr>
      <p:sp>
        <p:nvSpPr>
          <p:cNvPr id="2191" name="Google Shape;2191;p6:notes"/>
          <p:cNvSpPr txBox="1"/>
          <p:nvPr>
            <p:ph idx="1" type="body"/>
          </p:nvPr>
        </p:nvSpPr>
        <p:spPr>
          <a:xfrm>
            <a:off x="755950" y="5078600"/>
            <a:ext cx="6047725" cy="4811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192" name="Google Shape;2192;p6: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6.png"/><Relationship Id="rId4" Type="http://schemas.openxmlformats.org/officeDocument/2006/relationships/image" Target="../media/image11.png"/><Relationship Id="rId5"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11.png"/><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15.png"/><Relationship Id="rId4" Type="http://schemas.openxmlformats.org/officeDocument/2006/relationships/image" Target="../media/image1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11.png"/><Relationship Id="rId4"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11.png"/><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 Id="rId3" Type="http://schemas.openxmlformats.org/officeDocument/2006/relationships/image" Target="../media/image15.png"/><Relationship Id="rId4" Type="http://schemas.openxmlformats.org/officeDocument/2006/relationships/image" Target="../media/image14.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 Id="rId3" Type="http://schemas.openxmlformats.org/officeDocument/2006/relationships/image" Target="../media/image15.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4.png"/><Relationship Id="rId3" Type="http://schemas.openxmlformats.org/officeDocument/2006/relationships/image" Target="../media/image48.png"/><Relationship Id="rId4" Type="http://schemas.openxmlformats.org/officeDocument/2006/relationships/image" Target="../media/image53.png"/><Relationship Id="rId5" Type="http://schemas.openxmlformats.org/officeDocument/2006/relationships/image" Target="../media/image4.png"/><Relationship Id="rId6" Type="http://schemas.openxmlformats.org/officeDocument/2006/relationships/image" Target="../media/image3.png"/><Relationship Id="rId7" Type="http://schemas.openxmlformats.org/officeDocument/2006/relationships/image" Target="../media/image13.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11.png"/><Relationship Id="rId4"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 Id="rId3" Type="http://schemas.openxmlformats.org/officeDocument/2006/relationships/image" Target="../media/image15.png"/><Relationship Id="rId4" Type="http://schemas.openxmlformats.org/officeDocument/2006/relationships/image" Target="../media/image1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1.png"/><Relationship Id="rId4" Type="http://schemas.openxmlformats.org/officeDocument/2006/relationships/image" Target="../media/image9.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11.png"/><Relationship Id="rId4" Type="http://schemas.openxmlformats.org/officeDocument/2006/relationships/image" Target="../media/image2.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11.png"/><Relationship Id="rId4" Type="http://schemas.openxmlformats.org/officeDocument/2006/relationships/image" Target="../media/image51.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11.png"/><Relationship Id="rId4" Type="http://schemas.openxmlformats.org/officeDocument/2006/relationships/image" Target="../media/image2.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7.png"/><Relationship Id="rId4" Type="http://schemas.openxmlformats.org/officeDocument/2006/relationships/image" Target="../media/image15.png"/><Relationship Id="rId5" Type="http://schemas.openxmlformats.org/officeDocument/2006/relationships/image" Target="../media/image11.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11.png"/><Relationship Id="rId4" Type="http://schemas.openxmlformats.org/officeDocument/2006/relationships/image" Target="../media/image51.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 Id="rId3" Type="http://schemas.openxmlformats.org/officeDocument/2006/relationships/image" Target="../media/image15.png"/><Relationship Id="rId4" Type="http://schemas.openxmlformats.org/officeDocument/2006/relationships/image" Target="../media/image14.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11.png"/><Relationship Id="rId4" Type="http://schemas.openxmlformats.org/officeDocument/2006/relationships/image" Target="../media/image2.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11.png"/><Relationship Id="rId4" Type="http://schemas.openxmlformats.org/officeDocument/2006/relationships/image" Target="../media/image2.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49.png"/><Relationship Id="rId4" Type="http://schemas.openxmlformats.org/officeDocument/2006/relationships/image" Target="../media/image52.png"/><Relationship Id="rId5" Type="http://schemas.openxmlformats.org/officeDocument/2006/relationships/hyperlink" Target="https://slidesgo.com/" TargetMode="External"/><Relationship Id="rId6" Type="http://schemas.openxmlformats.org/officeDocument/2006/relationships/hyperlink" Target="https://www.flaticon.com/" TargetMode="External"/><Relationship Id="rId7" Type="http://schemas.openxmlformats.org/officeDocument/2006/relationships/hyperlink" Target="https://www.freepik.com/" TargetMode="Externa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11.png"/><Relationship Id="rId4" Type="http://schemas.openxmlformats.org/officeDocument/2006/relationships/image" Target="../media/image5.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49.png"/><Relationship Id="rId4" Type="http://schemas.openxmlformats.org/officeDocument/2006/relationships/image" Target="../media/image52.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11.png"/><Relationship Id="rId4" Type="http://schemas.openxmlformats.org/officeDocument/2006/relationships/image" Target="../media/image2.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 Id="rId3" Type="http://schemas.openxmlformats.org/officeDocument/2006/relationships/image" Target="../media/image15.png"/><Relationship Id="rId4" Type="http://schemas.openxmlformats.org/officeDocument/2006/relationships/image" Target="../media/image14.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7.png"/><Relationship Id="rId4" Type="http://schemas.openxmlformats.org/officeDocument/2006/relationships/image" Target="../media/image15.png"/><Relationship Id="rId5" Type="http://schemas.openxmlformats.org/officeDocument/2006/relationships/image" Target="../media/image11.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11.png"/><Relationship Id="rId4" Type="http://schemas.openxmlformats.org/officeDocument/2006/relationships/image" Target="../media/image2.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1.png"/><Relationship Id="rId4" Type="http://schemas.openxmlformats.org/officeDocument/2006/relationships/image" Target="../media/image3.png"/><Relationship Id="rId5" Type="http://schemas.openxmlformats.org/officeDocument/2006/relationships/image" Target="../media/image2.png"/><Relationship Id="rId6" Type="http://schemas.openxmlformats.org/officeDocument/2006/relationships/image" Target="../media/image9.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4.png"/><Relationship Id="rId4" Type="http://schemas.openxmlformats.org/officeDocument/2006/relationships/image" Target="../media/image11.png"/><Relationship Id="rId5" Type="http://schemas.openxmlformats.org/officeDocument/2006/relationships/image" Target="../media/image9.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1.png"/><Relationship Id="rId4" Type="http://schemas.openxmlformats.org/officeDocument/2006/relationships/image" Target="../media/image3.png"/><Relationship Id="rId5" Type="http://schemas.openxmlformats.org/officeDocument/2006/relationships/image" Target="../media/image2.png"/><Relationship Id="rId6" Type="http://schemas.openxmlformats.org/officeDocument/2006/relationships/image" Target="../media/image9.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12.png"/><Relationship Id="rId4" Type="http://schemas.openxmlformats.org/officeDocument/2006/relationships/image" Target="../media/image8.png"/><Relationship Id="rId5" Type="http://schemas.openxmlformats.org/officeDocument/2006/relationships/image" Target="../media/image9.png"/><Relationship Id="rId6" Type="http://schemas.openxmlformats.org/officeDocument/2006/relationships/image" Target="../media/image24.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5.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1902000" y="1507567"/>
            <a:ext cx="8388000" cy="2736900"/>
          </a:xfrm>
          <a:prstGeom prst="rect">
            <a:avLst/>
          </a:prstGeom>
        </p:spPr>
        <p:txBody>
          <a:bodyPr anchorCtr="0" anchor="b" bIns="121900" lIns="121900" spcFirstLastPara="1" rIns="121900" wrap="square" tIns="121900">
            <a:noAutofit/>
          </a:bodyPr>
          <a:lstStyle>
            <a:lvl1pPr lvl="0" algn="ctr">
              <a:spcBef>
                <a:spcPts val="0"/>
              </a:spcBef>
              <a:spcAft>
                <a:spcPts val="0"/>
              </a:spcAft>
              <a:buSzPts val="6900"/>
              <a:buNone/>
              <a:defRPr sz="8800"/>
            </a:lvl1pPr>
            <a:lvl2pPr lvl="1" algn="ctr">
              <a:spcBef>
                <a:spcPts val="0"/>
              </a:spcBef>
              <a:spcAft>
                <a:spcPts val="0"/>
              </a:spcAft>
              <a:buSzPts val="6900"/>
              <a:buNone/>
              <a:defRPr sz="6900"/>
            </a:lvl2pPr>
            <a:lvl3pPr lvl="2" algn="ctr">
              <a:spcBef>
                <a:spcPts val="0"/>
              </a:spcBef>
              <a:spcAft>
                <a:spcPts val="0"/>
              </a:spcAft>
              <a:buSzPts val="6900"/>
              <a:buNone/>
              <a:defRPr sz="6900"/>
            </a:lvl3pPr>
            <a:lvl4pPr lvl="3" algn="ctr">
              <a:spcBef>
                <a:spcPts val="0"/>
              </a:spcBef>
              <a:spcAft>
                <a:spcPts val="0"/>
              </a:spcAft>
              <a:buSzPts val="6900"/>
              <a:buNone/>
              <a:defRPr sz="6900"/>
            </a:lvl4pPr>
            <a:lvl5pPr lvl="4" algn="ctr">
              <a:spcBef>
                <a:spcPts val="0"/>
              </a:spcBef>
              <a:spcAft>
                <a:spcPts val="0"/>
              </a:spcAft>
              <a:buSzPts val="6900"/>
              <a:buNone/>
              <a:defRPr sz="6900"/>
            </a:lvl5pPr>
            <a:lvl6pPr lvl="5" algn="ctr">
              <a:spcBef>
                <a:spcPts val="0"/>
              </a:spcBef>
              <a:spcAft>
                <a:spcPts val="0"/>
              </a:spcAft>
              <a:buSzPts val="6900"/>
              <a:buNone/>
              <a:defRPr sz="6900"/>
            </a:lvl6pPr>
            <a:lvl7pPr lvl="6" algn="ctr">
              <a:spcBef>
                <a:spcPts val="0"/>
              </a:spcBef>
              <a:spcAft>
                <a:spcPts val="0"/>
              </a:spcAft>
              <a:buSzPts val="6900"/>
              <a:buNone/>
              <a:defRPr sz="6900"/>
            </a:lvl7pPr>
            <a:lvl8pPr lvl="7" algn="ctr">
              <a:spcBef>
                <a:spcPts val="0"/>
              </a:spcBef>
              <a:spcAft>
                <a:spcPts val="0"/>
              </a:spcAft>
              <a:buSzPts val="6900"/>
              <a:buNone/>
              <a:defRPr sz="6900"/>
            </a:lvl8pPr>
            <a:lvl9pPr lvl="8" algn="ctr">
              <a:spcBef>
                <a:spcPts val="0"/>
              </a:spcBef>
              <a:spcAft>
                <a:spcPts val="0"/>
              </a:spcAft>
              <a:buSzPts val="6900"/>
              <a:buNone/>
              <a:defRPr sz="6900"/>
            </a:lvl9pPr>
          </a:lstStyle>
          <a:p/>
        </p:txBody>
      </p:sp>
      <p:sp>
        <p:nvSpPr>
          <p:cNvPr id="10" name="Google Shape;10;p2"/>
          <p:cNvSpPr txBox="1"/>
          <p:nvPr>
            <p:ph idx="1" type="subTitle"/>
          </p:nvPr>
        </p:nvSpPr>
        <p:spPr>
          <a:xfrm>
            <a:off x="960001" y="4293633"/>
            <a:ext cx="10272000" cy="1056900"/>
          </a:xfrm>
          <a:prstGeom prst="rect">
            <a:avLst/>
          </a:prstGeom>
        </p:spPr>
        <p:txBody>
          <a:bodyPr anchorCtr="0" anchor="t" bIns="121900" lIns="121900" spcFirstLastPara="1" rIns="121900" wrap="square" tIns="121900">
            <a:noAutofit/>
          </a:bodyPr>
          <a:lstStyle>
            <a:lvl1pPr lvl="0" algn="ctr">
              <a:lnSpc>
                <a:spcPct val="100000"/>
              </a:lnSpc>
              <a:spcBef>
                <a:spcPts val="0"/>
              </a:spcBef>
              <a:spcAft>
                <a:spcPts val="0"/>
              </a:spcAft>
              <a:buSzPts val="1900"/>
              <a:buNone/>
              <a:defRPr sz="21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pic>
        <p:nvPicPr>
          <p:cNvPr id="11" name="Google Shape;11;p2"/>
          <p:cNvPicPr preferRelativeResize="0"/>
          <p:nvPr/>
        </p:nvPicPr>
        <p:blipFill>
          <a:blip r:embed="rId2">
            <a:alphaModFix amt="66000"/>
          </a:blip>
          <a:stretch>
            <a:fillRect/>
          </a:stretch>
        </p:blipFill>
        <p:spPr>
          <a:xfrm flipH="1" rot="1326165">
            <a:off x="-1771926" y="-1243423"/>
            <a:ext cx="4396517" cy="3035511"/>
          </a:xfrm>
          <a:prstGeom prst="rect">
            <a:avLst/>
          </a:prstGeom>
          <a:noFill/>
          <a:ln>
            <a:noFill/>
          </a:ln>
        </p:spPr>
      </p:pic>
      <p:pic>
        <p:nvPicPr>
          <p:cNvPr id="12" name="Google Shape;12;p2"/>
          <p:cNvPicPr preferRelativeResize="0"/>
          <p:nvPr/>
        </p:nvPicPr>
        <p:blipFill>
          <a:blip r:embed="rId3">
            <a:alphaModFix amt="64000"/>
          </a:blip>
          <a:stretch>
            <a:fillRect/>
          </a:stretch>
        </p:blipFill>
        <p:spPr>
          <a:xfrm rot="2440328">
            <a:off x="9154502" y="-948367"/>
            <a:ext cx="4789567" cy="4028799"/>
          </a:xfrm>
          <a:prstGeom prst="rect">
            <a:avLst/>
          </a:prstGeom>
          <a:noFill/>
          <a:ln>
            <a:noFill/>
          </a:ln>
        </p:spPr>
      </p:pic>
      <p:pic>
        <p:nvPicPr>
          <p:cNvPr id="13" name="Google Shape;13;p2"/>
          <p:cNvPicPr preferRelativeResize="0"/>
          <p:nvPr/>
        </p:nvPicPr>
        <p:blipFill>
          <a:blip r:embed="rId4">
            <a:alphaModFix amt="67000"/>
          </a:blip>
          <a:stretch>
            <a:fillRect/>
          </a:stretch>
        </p:blipFill>
        <p:spPr>
          <a:xfrm flipH="1" rot="5400000">
            <a:off x="-2495615" y="-475433"/>
            <a:ext cx="3859834" cy="3457768"/>
          </a:xfrm>
          <a:prstGeom prst="rect">
            <a:avLst/>
          </a:prstGeom>
          <a:noFill/>
          <a:ln>
            <a:noFill/>
          </a:ln>
        </p:spPr>
      </p:pic>
      <p:pic>
        <p:nvPicPr>
          <p:cNvPr id="14" name="Google Shape;14;p2"/>
          <p:cNvPicPr preferRelativeResize="0"/>
          <p:nvPr/>
        </p:nvPicPr>
        <p:blipFill>
          <a:blip r:embed="rId2">
            <a:alphaModFix amt="66000"/>
          </a:blip>
          <a:stretch>
            <a:fillRect/>
          </a:stretch>
        </p:blipFill>
        <p:spPr>
          <a:xfrm flipH="1" rot="1326165">
            <a:off x="-1185659" y="4574077"/>
            <a:ext cx="4396517" cy="3035511"/>
          </a:xfrm>
          <a:prstGeom prst="rect">
            <a:avLst/>
          </a:prstGeom>
          <a:noFill/>
          <a:ln>
            <a:noFill/>
          </a:ln>
        </p:spPr>
      </p:pic>
      <p:pic>
        <p:nvPicPr>
          <p:cNvPr id="15" name="Google Shape;15;p2"/>
          <p:cNvPicPr preferRelativeResize="0"/>
          <p:nvPr/>
        </p:nvPicPr>
        <p:blipFill>
          <a:blip r:embed="rId5">
            <a:alphaModFix amt="82000"/>
          </a:blip>
          <a:stretch>
            <a:fillRect/>
          </a:stretch>
        </p:blipFill>
        <p:spPr>
          <a:xfrm rot="10670981">
            <a:off x="9279769" y="4030033"/>
            <a:ext cx="4843832" cy="3998700"/>
          </a:xfrm>
          <a:prstGeom prst="rect">
            <a:avLst/>
          </a:prstGeom>
          <a:noFill/>
          <a:ln>
            <a:noFill/>
          </a:ln>
        </p:spPr>
      </p:pic>
      <p:grpSp>
        <p:nvGrpSpPr>
          <p:cNvPr id="16" name="Google Shape;16;p2"/>
          <p:cNvGrpSpPr/>
          <p:nvPr/>
        </p:nvGrpSpPr>
        <p:grpSpPr>
          <a:xfrm rot="-2700000">
            <a:off x="509250" y="3734639"/>
            <a:ext cx="1792465" cy="3292878"/>
            <a:chOff x="272875" y="1419395"/>
            <a:chExt cx="255950" cy="563168"/>
          </a:xfrm>
        </p:grpSpPr>
        <p:sp>
          <p:nvSpPr>
            <p:cNvPr id="17" name="Google Shape;17;p2"/>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 name="Google Shape;18;p2"/>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 name="Google Shape;19;p2"/>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 name="Google Shape;20;p2"/>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1" name="Google Shape;21;p2"/>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2" name="Google Shape;22;p2"/>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3" name="Google Shape;23;p2"/>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4" name="Google Shape;24;p2"/>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5" name="Google Shape;25;p2"/>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6" name="Google Shape;26;p2"/>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7" name="Google Shape;27;p2"/>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8" name="Google Shape;28;p2"/>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9" name="Google Shape;29;p2"/>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0" name="Google Shape;30;p2"/>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1" name="Google Shape;31;p2"/>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2" name="Google Shape;32;p2"/>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3" name="Google Shape;33;p2"/>
            <p:cNvSpPr/>
            <p:nvPr/>
          </p:nvSpPr>
          <p:spPr>
            <a:xfrm>
              <a:off x="369050" y="1615955"/>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4" name="Google Shape;34;p2"/>
            <p:cNvSpPr/>
            <p:nvPr/>
          </p:nvSpPr>
          <p:spPr>
            <a:xfrm>
              <a:off x="490635" y="1582215"/>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5" name="Google Shape;35;p2"/>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6" name="Google Shape;36;p2"/>
            <p:cNvSpPr/>
            <p:nvPr/>
          </p:nvSpPr>
          <p:spPr>
            <a:xfrm>
              <a:off x="438343" y="1487068"/>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7" name="Google Shape;37;p2"/>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8" name="Google Shape;38;p2"/>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9" name="Google Shape;39;p2"/>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0" name="Google Shape;40;p2"/>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1" name="Google Shape;41;p2"/>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2" name="Google Shape;42;p2"/>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3" name="Google Shape;43;p2"/>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4" name="Google Shape;44;p2"/>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5" name="Google Shape;45;p2"/>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6" name="Google Shape;46;p2"/>
            <p:cNvSpPr/>
            <p:nvPr/>
          </p:nvSpPr>
          <p:spPr>
            <a:xfrm>
              <a:off x="360075" y="195388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7" name="Google Shape;47;p2"/>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8" name="Google Shape;48;p2"/>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9" name="Google Shape;49;p2"/>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0" name="Google Shape;50;p2"/>
            <p:cNvSpPr/>
            <p:nvPr/>
          </p:nvSpPr>
          <p:spPr>
            <a:xfrm>
              <a:off x="394558" y="1560904"/>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1" name="Google Shape;51;p2"/>
            <p:cNvSpPr/>
            <p:nvPr/>
          </p:nvSpPr>
          <p:spPr>
            <a:xfrm>
              <a:off x="418850" y="1419395"/>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p>
          </p:txBody>
        </p:sp>
      </p:grpSp>
      <p:grpSp>
        <p:nvGrpSpPr>
          <p:cNvPr id="52" name="Google Shape;52;p2"/>
          <p:cNvGrpSpPr/>
          <p:nvPr/>
        </p:nvGrpSpPr>
        <p:grpSpPr>
          <a:xfrm rot="-2700000">
            <a:off x="9482759" y="-485803"/>
            <a:ext cx="1792465" cy="2660415"/>
            <a:chOff x="272875" y="1527563"/>
            <a:chExt cx="255950" cy="455000"/>
          </a:xfrm>
        </p:grpSpPr>
        <p:sp>
          <p:nvSpPr>
            <p:cNvPr id="53" name="Google Shape;53;p2"/>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4" name="Google Shape;54;p2"/>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5" name="Google Shape;55;p2"/>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6" name="Google Shape;56;p2"/>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7" name="Google Shape;57;p2"/>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8" name="Google Shape;58;p2"/>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9" name="Google Shape;59;p2"/>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0" name="Google Shape;60;p2"/>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1" name="Google Shape;61;p2"/>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2" name="Google Shape;62;p2"/>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3" name="Google Shape;63;p2"/>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4" name="Google Shape;64;p2"/>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5" name="Google Shape;65;p2"/>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6" name="Google Shape;66;p2"/>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7" name="Google Shape;67;p2"/>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8" name="Google Shape;68;p2"/>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9" name="Google Shape;69;p2"/>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0" name="Google Shape;70;p2"/>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1" name="Google Shape;71;p2"/>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2" name="Google Shape;72;p2"/>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3" name="Google Shape;73;p2"/>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4" name="Google Shape;74;p2"/>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5" name="Google Shape;75;p2"/>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6" name="Google Shape;76;p2"/>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7" name="Google Shape;77;p2"/>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8" name="Google Shape;78;p2"/>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9" name="Google Shape;79;p2"/>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0" name="Google Shape;80;p2"/>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1" name="Google Shape;81;p2"/>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2" name="Google Shape;82;p2"/>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3" name="Google Shape;83;p2"/>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4" name="Google Shape;84;p2"/>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5" name="Google Shape;85;p2"/>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6" name="Google Shape;86;p2"/>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7" name="Google Shape;87;p2"/>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88" name="Google Shape;88;p2"/>
          <p:cNvSpPr/>
          <p:nvPr/>
        </p:nvSpPr>
        <p:spPr>
          <a:xfrm rot="10800000">
            <a:off x="6391466" y="6091832"/>
            <a:ext cx="3020109" cy="2887778"/>
          </a:xfrm>
          <a:custGeom>
            <a:rect b="b" l="l" r="r" t="t"/>
            <a:pathLst>
              <a:path extrusionOk="0" h="20404" w="21339">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1C5F6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84" name="Shape 584"/>
        <p:cNvGrpSpPr/>
        <p:nvPr/>
      </p:nvGrpSpPr>
      <p:grpSpPr>
        <a:xfrm>
          <a:off x="0" y="0"/>
          <a:ext cx="0" cy="0"/>
          <a:chOff x="0" y="0"/>
          <a:chExt cx="0" cy="0"/>
        </a:xfrm>
      </p:grpSpPr>
      <p:pic>
        <p:nvPicPr>
          <p:cNvPr id="585" name="Google Shape;585;p11"/>
          <p:cNvPicPr preferRelativeResize="0"/>
          <p:nvPr/>
        </p:nvPicPr>
        <p:blipFill>
          <a:blip r:embed="rId2">
            <a:alphaModFix amt="66000"/>
          </a:blip>
          <a:stretch>
            <a:fillRect/>
          </a:stretch>
        </p:blipFill>
        <p:spPr>
          <a:xfrm flipH="1" rot="8456487">
            <a:off x="5618423" y="2245940"/>
            <a:ext cx="4396521" cy="3035516"/>
          </a:xfrm>
          <a:prstGeom prst="rect">
            <a:avLst/>
          </a:prstGeom>
          <a:noFill/>
          <a:ln>
            <a:noFill/>
          </a:ln>
        </p:spPr>
      </p:pic>
      <p:pic>
        <p:nvPicPr>
          <p:cNvPr id="586" name="Google Shape;586;p11"/>
          <p:cNvPicPr preferRelativeResize="0"/>
          <p:nvPr/>
        </p:nvPicPr>
        <p:blipFill>
          <a:blip r:embed="rId3">
            <a:alphaModFix amt="74000"/>
          </a:blip>
          <a:stretch>
            <a:fillRect/>
          </a:stretch>
        </p:blipFill>
        <p:spPr>
          <a:xfrm flipH="1" rot="-5809803">
            <a:off x="2773191" y="1700121"/>
            <a:ext cx="3859827" cy="3457762"/>
          </a:xfrm>
          <a:prstGeom prst="rect">
            <a:avLst/>
          </a:prstGeom>
          <a:noFill/>
          <a:ln>
            <a:noFill/>
          </a:ln>
        </p:spPr>
      </p:pic>
      <p:pic>
        <p:nvPicPr>
          <p:cNvPr id="587" name="Google Shape;587;p11"/>
          <p:cNvPicPr preferRelativeResize="0"/>
          <p:nvPr/>
        </p:nvPicPr>
        <p:blipFill>
          <a:blip r:embed="rId4">
            <a:alphaModFix amt="76000"/>
          </a:blip>
          <a:stretch>
            <a:fillRect/>
          </a:stretch>
        </p:blipFill>
        <p:spPr>
          <a:xfrm rot="9663874">
            <a:off x="-1109283" y="282474"/>
            <a:ext cx="12770636" cy="4755752"/>
          </a:xfrm>
          <a:prstGeom prst="rect">
            <a:avLst/>
          </a:prstGeom>
          <a:noFill/>
          <a:ln>
            <a:noFill/>
          </a:ln>
        </p:spPr>
      </p:pic>
      <p:sp>
        <p:nvSpPr>
          <p:cNvPr id="588" name="Google Shape;588;p11"/>
          <p:cNvSpPr txBox="1"/>
          <p:nvPr>
            <p:ph hasCustomPrompt="1" type="title"/>
          </p:nvPr>
        </p:nvSpPr>
        <p:spPr>
          <a:xfrm>
            <a:off x="1712000" y="2077967"/>
            <a:ext cx="8768100" cy="2014800"/>
          </a:xfrm>
          <a:prstGeom prst="rect">
            <a:avLst/>
          </a:prstGeom>
        </p:spPr>
        <p:txBody>
          <a:bodyPr anchorCtr="0" anchor="b" bIns="121900" lIns="121900" spcFirstLastPara="1" rIns="121900" wrap="square" tIns="121900">
            <a:noAutofit/>
          </a:bodyPr>
          <a:lstStyle>
            <a:lvl1pPr lvl="0" algn="ctr">
              <a:spcBef>
                <a:spcPts val="0"/>
              </a:spcBef>
              <a:spcAft>
                <a:spcPts val="0"/>
              </a:spcAft>
              <a:buSzPts val="12800"/>
              <a:buNone/>
              <a:defRPr sz="12800"/>
            </a:lvl1pPr>
            <a:lvl2pPr lvl="1" algn="ctr">
              <a:spcBef>
                <a:spcPts val="0"/>
              </a:spcBef>
              <a:spcAft>
                <a:spcPts val="0"/>
              </a:spcAft>
              <a:buSzPts val="12800"/>
              <a:buNone/>
              <a:defRPr sz="12800"/>
            </a:lvl2pPr>
            <a:lvl3pPr lvl="2" algn="ctr">
              <a:spcBef>
                <a:spcPts val="0"/>
              </a:spcBef>
              <a:spcAft>
                <a:spcPts val="0"/>
              </a:spcAft>
              <a:buSzPts val="12800"/>
              <a:buNone/>
              <a:defRPr sz="12800"/>
            </a:lvl3pPr>
            <a:lvl4pPr lvl="3" algn="ctr">
              <a:spcBef>
                <a:spcPts val="0"/>
              </a:spcBef>
              <a:spcAft>
                <a:spcPts val="0"/>
              </a:spcAft>
              <a:buSzPts val="12800"/>
              <a:buNone/>
              <a:defRPr sz="12800"/>
            </a:lvl4pPr>
            <a:lvl5pPr lvl="4" algn="ctr">
              <a:spcBef>
                <a:spcPts val="0"/>
              </a:spcBef>
              <a:spcAft>
                <a:spcPts val="0"/>
              </a:spcAft>
              <a:buSzPts val="12800"/>
              <a:buNone/>
              <a:defRPr sz="12800"/>
            </a:lvl5pPr>
            <a:lvl6pPr lvl="5" algn="ctr">
              <a:spcBef>
                <a:spcPts val="0"/>
              </a:spcBef>
              <a:spcAft>
                <a:spcPts val="0"/>
              </a:spcAft>
              <a:buSzPts val="12800"/>
              <a:buNone/>
              <a:defRPr sz="12800"/>
            </a:lvl6pPr>
            <a:lvl7pPr lvl="6" algn="ctr">
              <a:spcBef>
                <a:spcPts val="0"/>
              </a:spcBef>
              <a:spcAft>
                <a:spcPts val="0"/>
              </a:spcAft>
              <a:buSzPts val="12800"/>
              <a:buNone/>
              <a:defRPr sz="12800"/>
            </a:lvl7pPr>
            <a:lvl8pPr lvl="7" algn="ctr">
              <a:spcBef>
                <a:spcPts val="0"/>
              </a:spcBef>
              <a:spcAft>
                <a:spcPts val="0"/>
              </a:spcAft>
              <a:buSzPts val="12800"/>
              <a:buNone/>
              <a:defRPr sz="12800"/>
            </a:lvl8pPr>
            <a:lvl9pPr lvl="8" algn="ctr">
              <a:spcBef>
                <a:spcPts val="0"/>
              </a:spcBef>
              <a:spcAft>
                <a:spcPts val="0"/>
              </a:spcAft>
              <a:buSzPts val="12800"/>
              <a:buNone/>
              <a:defRPr sz="12800"/>
            </a:lvl9pPr>
          </a:lstStyle>
          <a:p>
            <a:r>
              <a:t>xx%</a:t>
            </a:r>
          </a:p>
        </p:txBody>
      </p:sp>
      <p:sp>
        <p:nvSpPr>
          <p:cNvPr id="589" name="Google Shape;589;p11"/>
          <p:cNvSpPr txBox="1"/>
          <p:nvPr>
            <p:ph idx="1" type="subTitle"/>
          </p:nvPr>
        </p:nvSpPr>
        <p:spPr>
          <a:xfrm>
            <a:off x="1712000" y="4092833"/>
            <a:ext cx="8768100" cy="951300"/>
          </a:xfrm>
          <a:prstGeom prst="rect">
            <a:avLst/>
          </a:prstGeom>
        </p:spPr>
        <p:txBody>
          <a:bodyPr anchorCtr="0" anchor="t" bIns="121900" lIns="121900" spcFirstLastPara="1" rIns="121900" wrap="square" tIns="121900">
            <a:noAutofit/>
          </a:bodyPr>
          <a:lstStyle>
            <a:lvl1pPr lvl="0" rtl="0" algn="ctr">
              <a:lnSpc>
                <a:spcPct val="100000"/>
              </a:lnSpc>
              <a:spcBef>
                <a:spcPts val="0"/>
              </a:spcBef>
              <a:spcAft>
                <a:spcPts val="0"/>
              </a:spcAft>
              <a:buSzPts val="2100"/>
              <a:buNone/>
              <a:defRPr sz="2500"/>
            </a:lvl1pPr>
            <a:lvl2pPr lvl="1" rtl="0" algn="ctr">
              <a:lnSpc>
                <a:spcPct val="100000"/>
              </a:lnSpc>
              <a:spcBef>
                <a:spcPts val="0"/>
              </a:spcBef>
              <a:spcAft>
                <a:spcPts val="0"/>
              </a:spcAft>
              <a:buSzPts val="2100"/>
              <a:buNone/>
              <a:defRPr sz="2100"/>
            </a:lvl2pPr>
            <a:lvl3pPr lvl="2" rtl="0" algn="ctr">
              <a:lnSpc>
                <a:spcPct val="100000"/>
              </a:lnSpc>
              <a:spcBef>
                <a:spcPts val="2100"/>
              </a:spcBef>
              <a:spcAft>
                <a:spcPts val="0"/>
              </a:spcAft>
              <a:buSzPts val="2100"/>
              <a:buNone/>
              <a:defRPr sz="2100"/>
            </a:lvl3pPr>
            <a:lvl4pPr lvl="3" rtl="0" algn="ctr">
              <a:lnSpc>
                <a:spcPct val="100000"/>
              </a:lnSpc>
              <a:spcBef>
                <a:spcPts val="2100"/>
              </a:spcBef>
              <a:spcAft>
                <a:spcPts val="0"/>
              </a:spcAft>
              <a:buSzPts val="2100"/>
              <a:buNone/>
              <a:defRPr sz="2100"/>
            </a:lvl4pPr>
            <a:lvl5pPr lvl="4" rtl="0" algn="ctr">
              <a:lnSpc>
                <a:spcPct val="100000"/>
              </a:lnSpc>
              <a:spcBef>
                <a:spcPts val="2100"/>
              </a:spcBef>
              <a:spcAft>
                <a:spcPts val="0"/>
              </a:spcAft>
              <a:buSzPts val="2100"/>
              <a:buNone/>
              <a:defRPr sz="2100"/>
            </a:lvl5pPr>
            <a:lvl6pPr lvl="5" rtl="0" algn="ctr">
              <a:lnSpc>
                <a:spcPct val="100000"/>
              </a:lnSpc>
              <a:spcBef>
                <a:spcPts val="2100"/>
              </a:spcBef>
              <a:spcAft>
                <a:spcPts val="0"/>
              </a:spcAft>
              <a:buSzPts val="2100"/>
              <a:buNone/>
              <a:defRPr sz="2100"/>
            </a:lvl6pPr>
            <a:lvl7pPr lvl="6" rtl="0" algn="ctr">
              <a:lnSpc>
                <a:spcPct val="100000"/>
              </a:lnSpc>
              <a:spcBef>
                <a:spcPts val="2100"/>
              </a:spcBef>
              <a:spcAft>
                <a:spcPts val="0"/>
              </a:spcAft>
              <a:buSzPts val="2100"/>
              <a:buNone/>
              <a:defRPr sz="2100"/>
            </a:lvl7pPr>
            <a:lvl8pPr lvl="7" rtl="0" algn="ctr">
              <a:lnSpc>
                <a:spcPct val="100000"/>
              </a:lnSpc>
              <a:spcBef>
                <a:spcPts val="2100"/>
              </a:spcBef>
              <a:spcAft>
                <a:spcPts val="0"/>
              </a:spcAft>
              <a:buSzPts val="2100"/>
              <a:buNone/>
              <a:defRPr sz="2100"/>
            </a:lvl8pPr>
            <a:lvl9pPr lvl="8" rtl="0" algn="ctr">
              <a:lnSpc>
                <a:spcPct val="100000"/>
              </a:lnSpc>
              <a:spcBef>
                <a:spcPts val="2100"/>
              </a:spcBef>
              <a:spcAft>
                <a:spcPts val="2100"/>
              </a:spcAft>
              <a:buSzPts val="2100"/>
              <a:buNone/>
              <a:defRPr sz="2100"/>
            </a:lvl9pPr>
          </a:lstStyle>
          <a:p/>
        </p:txBody>
      </p:sp>
      <p:pic>
        <p:nvPicPr>
          <p:cNvPr id="590" name="Google Shape;590;p11"/>
          <p:cNvPicPr preferRelativeResize="0"/>
          <p:nvPr/>
        </p:nvPicPr>
        <p:blipFill>
          <a:blip r:embed="rId2">
            <a:alphaModFix amt="66000"/>
          </a:blip>
          <a:stretch>
            <a:fillRect/>
          </a:stretch>
        </p:blipFill>
        <p:spPr>
          <a:xfrm flipH="1" rot="8456487">
            <a:off x="9669923" y="5569474"/>
            <a:ext cx="4396521" cy="3035516"/>
          </a:xfrm>
          <a:prstGeom prst="rect">
            <a:avLst/>
          </a:prstGeom>
          <a:noFill/>
          <a:ln>
            <a:noFill/>
          </a:ln>
        </p:spPr>
      </p:pic>
      <p:grpSp>
        <p:nvGrpSpPr>
          <p:cNvPr id="591" name="Google Shape;591;p11"/>
          <p:cNvGrpSpPr/>
          <p:nvPr/>
        </p:nvGrpSpPr>
        <p:grpSpPr>
          <a:xfrm rot="2700035">
            <a:off x="10698045" y="5013446"/>
            <a:ext cx="1792483" cy="2660415"/>
            <a:chOff x="272875" y="1527563"/>
            <a:chExt cx="255950" cy="455000"/>
          </a:xfrm>
        </p:grpSpPr>
        <p:sp>
          <p:nvSpPr>
            <p:cNvPr id="592" name="Google Shape;592;p11"/>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93" name="Google Shape;593;p11"/>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94" name="Google Shape;594;p11"/>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95" name="Google Shape;595;p11"/>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96" name="Google Shape;596;p11"/>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97" name="Google Shape;597;p11"/>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98" name="Google Shape;598;p11"/>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99" name="Google Shape;599;p11"/>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00" name="Google Shape;600;p11"/>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01" name="Google Shape;601;p11"/>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02" name="Google Shape;602;p11"/>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03" name="Google Shape;603;p11"/>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04" name="Google Shape;604;p11"/>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05" name="Google Shape;605;p11"/>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06" name="Google Shape;606;p11"/>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07" name="Google Shape;607;p11"/>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08" name="Google Shape;608;p11"/>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09" name="Google Shape;609;p11"/>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10" name="Google Shape;610;p11"/>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11" name="Google Shape;611;p11"/>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12" name="Google Shape;612;p11"/>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13" name="Google Shape;613;p11"/>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14" name="Google Shape;614;p11"/>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15" name="Google Shape;615;p11"/>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16" name="Google Shape;616;p11"/>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17" name="Google Shape;617;p11"/>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18" name="Google Shape;618;p11"/>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19" name="Google Shape;619;p11"/>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20" name="Google Shape;620;p11"/>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21" name="Google Shape;621;p11"/>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22" name="Google Shape;622;p11"/>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23" name="Google Shape;623;p11"/>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24" name="Google Shape;624;p11"/>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25" name="Google Shape;625;p11"/>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26" name="Google Shape;626;p11"/>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pic>
        <p:nvPicPr>
          <p:cNvPr id="627" name="Google Shape;627;p11"/>
          <p:cNvPicPr preferRelativeResize="0"/>
          <p:nvPr/>
        </p:nvPicPr>
        <p:blipFill>
          <a:blip r:embed="rId4">
            <a:alphaModFix amt="76000"/>
          </a:blip>
          <a:stretch>
            <a:fillRect/>
          </a:stretch>
        </p:blipFill>
        <p:spPr>
          <a:xfrm rot="9663874">
            <a:off x="-4472237" y="-2370304"/>
            <a:ext cx="10141072" cy="3776510"/>
          </a:xfrm>
          <a:prstGeom prst="rect">
            <a:avLst/>
          </a:prstGeom>
          <a:noFill/>
          <a:ln>
            <a:noFill/>
          </a:ln>
        </p:spPr>
      </p:pic>
      <p:grpSp>
        <p:nvGrpSpPr>
          <p:cNvPr id="628" name="Google Shape;628;p11"/>
          <p:cNvGrpSpPr/>
          <p:nvPr/>
        </p:nvGrpSpPr>
        <p:grpSpPr>
          <a:xfrm rot="-7181362">
            <a:off x="633267" y="-1949933"/>
            <a:ext cx="1792486" cy="3292876"/>
            <a:chOff x="272875" y="1419395"/>
            <a:chExt cx="255950" cy="563168"/>
          </a:xfrm>
        </p:grpSpPr>
        <p:sp>
          <p:nvSpPr>
            <p:cNvPr id="629" name="Google Shape;629;p11"/>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30" name="Google Shape;630;p11"/>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31" name="Google Shape;631;p11"/>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32" name="Google Shape;632;p11"/>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33" name="Google Shape;633;p11"/>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34" name="Google Shape;634;p11"/>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35" name="Google Shape;635;p11"/>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36" name="Google Shape;636;p11"/>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37" name="Google Shape;637;p11"/>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38" name="Google Shape;638;p11"/>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39" name="Google Shape;639;p11"/>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40" name="Google Shape;640;p11"/>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41" name="Google Shape;641;p11"/>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42" name="Google Shape;642;p11"/>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43" name="Google Shape;643;p11"/>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44" name="Google Shape;644;p11"/>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45" name="Google Shape;645;p11"/>
            <p:cNvSpPr/>
            <p:nvPr/>
          </p:nvSpPr>
          <p:spPr>
            <a:xfrm>
              <a:off x="369050" y="1615955"/>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46" name="Google Shape;646;p11"/>
            <p:cNvSpPr/>
            <p:nvPr/>
          </p:nvSpPr>
          <p:spPr>
            <a:xfrm>
              <a:off x="490635" y="1582215"/>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47" name="Google Shape;647;p11"/>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48" name="Google Shape;648;p11"/>
            <p:cNvSpPr/>
            <p:nvPr/>
          </p:nvSpPr>
          <p:spPr>
            <a:xfrm>
              <a:off x="438343" y="1487068"/>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49" name="Google Shape;649;p11"/>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50" name="Google Shape;650;p11"/>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51" name="Google Shape;651;p11"/>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52" name="Google Shape;652;p11"/>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53" name="Google Shape;653;p11"/>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54" name="Google Shape;654;p11"/>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55" name="Google Shape;655;p11"/>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56" name="Google Shape;656;p11"/>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57" name="Google Shape;657;p11"/>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58" name="Google Shape;658;p11"/>
            <p:cNvSpPr/>
            <p:nvPr/>
          </p:nvSpPr>
          <p:spPr>
            <a:xfrm>
              <a:off x="360075" y="195388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59" name="Google Shape;659;p11"/>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60" name="Google Shape;660;p11"/>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61" name="Google Shape;661;p11"/>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62" name="Google Shape;662;p11"/>
            <p:cNvSpPr/>
            <p:nvPr/>
          </p:nvSpPr>
          <p:spPr>
            <a:xfrm>
              <a:off x="394558" y="1560904"/>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63" name="Google Shape;663;p11"/>
            <p:cNvSpPr/>
            <p:nvPr/>
          </p:nvSpPr>
          <p:spPr>
            <a:xfrm>
              <a:off x="418850" y="1419395"/>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p>
          </p:txBody>
        </p:sp>
      </p:grpSp>
      <p:sp>
        <p:nvSpPr>
          <p:cNvPr id="664" name="Google Shape;664;p11"/>
          <p:cNvSpPr/>
          <p:nvPr/>
        </p:nvSpPr>
        <p:spPr>
          <a:xfrm rot="3011535">
            <a:off x="9541119" y="6472416"/>
            <a:ext cx="1794461" cy="1715834"/>
          </a:xfrm>
          <a:custGeom>
            <a:rect b="b" l="l" r="r" t="t"/>
            <a:pathLst>
              <a:path extrusionOk="0" h="20404" w="21339">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1C5F6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65" name="Google Shape;665;p11"/>
          <p:cNvSpPr/>
          <p:nvPr/>
        </p:nvSpPr>
        <p:spPr>
          <a:xfrm rot="-9900092">
            <a:off x="-1657044" y="2833830"/>
            <a:ext cx="4515973" cy="7087801"/>
          </a:xfrm>
          <a:custGeom>
            <a:rect b="b" l="l" r="r" t="t"/>
            <a:pathLst>
              <a:path extrusionOk="0" h="94461" w="55812">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666" name="Shape 666"/>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
    <p:spTree>
      <p:nvGrpSpPr>
        <p:cNvPr id="667" name="Shape 667"/>
        <p:cNvGrpSpPr/>
        <p:nvPr/>
      </p:nvGrpSpPr>
      <p:grpSpPr>
        <a:xfrm>
          <a:off x="0" y="0"/>
          <a:ext cx="0" cy="0"/>
          <a:chOff x="0" y="0"/>
          <a:chExt cx="0" cy="0"/>
        </a:xfrm>
      </p:grpSpPr>
      <p:pic>
        <p:nvPicPr>
          <p:cNvPr id="668" name="Google Shape;668;p13"/>
          <p:cNvPicPr preferRelativeResize="0"/>
          <p:nvPr/>
        </p:nvPicPr>
        <p:blipFill>
          <a:blip r:embed="rId2">
            <a:alphaModFix amt="66000"/>
          </a:blip>
          <a:stretch>
            <a:fillRect/>
          </a:stretch>
        </p:blipFill>
        <p:spPr>
          <a:xfrm flipH="1" rot="-1538275">
            <a:off x="-1655946" y="-1313388"/>
            <a:ext cx="4396521" cy="3035514"/>
          </a:xfrm>
          <a:prstGeom prst="rect">
            <a:avLst/>
          </a:prstGeom>
          <a:noFill/>
          <a:ln>
            <a:noFill/>
          </a:ln>
        </p:spPr>
      </p:pic>
      <p:sp>
        <p:nvSpPr>
          <p:cNvPr id="669" name="Google Shape;669;p13"/>
          <p:cNvSpPr/>
          <p:nvPr/>
        </p:nvSpPr>
        <p:spPr>
          <a:xfrm rot="3011535">
            <a:off x="11299753" y="5773583"/>
            <a:ext cx="1794461" cy="1715834"/>
          </a:xfrm>
          <a:custGeom>
            <a:rect b="b" l="l" r="r" t="t"/>
            <a:pathLst>
              <a:path extrusionOk="0" h="20404" w="21339">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1C5F6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670" name="Google Shape;670;p13"/>
          <p:cNvGrpSpPr/>
          <p:nvPr/>
        </p:nvGrpSpPr>
        <p:grpSpPr>
          <a:xfrm rot="3559946">
            <a:off x="-55953" y="-841796"/>
            <a:ext cx="1792457" cy="2660430"/>
            <a:chOff x="272875" y="1527563"/>
            <a:chExt cx="255950" cy="455000"/>
          </a:xfrm>
        </p:grpSpPr>
        <p:sp>
          <p:nvSpPr>
            <p:cNvPr id="671" name="Google Shape;671;p13"/>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72" name="Google Shape;672;p13"/>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73" name="Google Shape;673;p13"/>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74" name="Google Shape;674;p13"/>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75" name="Google Shape;675;p13"/>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76" name="Google Shape;676;p13"/>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77" name="Google Shape;677;p13"/>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78" name="Google Shape;678;p13"/>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79" name="Google Shape;679;p13"/>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80" name="Google Shape;680;p13"/>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81" name="Google Shape;681;p13"/>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82" name="Google Shape;682;p13"/>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83" name="Google Shape;683;p13"/>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84" name="Google Shape;684;p13"/>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85" name="Google Shape;685;p13"/>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86" name="Google Shape;686;p13"/>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87" name="Google Shape;687;p13"/>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88" name="Google Shape;688;p13"/>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89" name="Google Shape;689;p13"/>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90" name="Google Shape;690;p13"/>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91" name="Google Shape;691;p13"/>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92" name="Google Shape;692;p13"/>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93" name="Google Shape;693;p13"/>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94" name="Google Shape;694;p13"/>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95" name="Google Shape;695;p13"/>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96" name="Google Shape;696;p13"/>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97" name="Google Shape;697;p13"/>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98" name="Google Shape;698;p13"/>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99" name="Google Shape;699;p13"/>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00" name="Google Shape;700;p13"/>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01" name="Google Shape;701;p13"/>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02" name="Google Shape;702;p13"/>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03" name="Google Shape;703;p13"/>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04" name="Google Shape;704;p13"/>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05" name="Google Shape;705;p13"/>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pic>
        <p:nvPicPr>
          <p:cNvPr id="706" name="Google Shape;706;p13"/>
          <p:cNvPicPr preferRelativeResize="0"/>
          <p:nvPr/>
        </p:nvPicPr>
        <p:blipFill>
          <a:blip r:embed="rId3">
            <a:alphaModFix amt="74000"/>
          </a:blip>
          <a:stretch>
            <a:fillRect/>
          </a:stretch>
        </p:blipFill>
        <p:spPr>
          <a:xfrm rot="-10024385">
            <a:off x="9541620" y="-1524504"/>
            <a:ext cx="3859837" cy="3457771"/>
          </a:xfrm>
          <a:prstGeom prst="rect">
            <a:avLst/>
          </a:prstGeom>
          <a:noFill/>
          <a:ln>
            <a:noFill/>
          </a:ln>
        </p:spPr>
      </p:pic>
      <p:pic>
        <p:nvPicPr>
          <p:cNvPr id="707" name="Google Shape;707;p13"/>
          <p:cNvPicPr preferRelativeResize="0"/>
          <p:nvPr/>
        </p:nvPicPr>
        <p:blipFill>
          <a:blip r:embed="rId4">
            <a:alphaModFix amt="74000"/>
          </a:blip>
          <a:stretch>
            <a:fillRect/>
          </a:stretch>
        </p:blipFill>
        <p:spPr>
          <a:xfrm flipH="1" rot="-7120615">
            <a:off x="7074221" y="-2344467"/>
            <a:ext cx="3859835" cy="3457769"/>
          </a:xfrm>
          <a:prstGeom prst="rect">
            <a:avLst/>
          </a:prstGeom>
          <a:noFill/>
          <a:ln>
            <a:noFill/>
          </a:ln>
        </p:spPr>
      </p:pic>
      <p:sp>
        <p:nvSpPr>
          <p:cNvPr id="708" name="Google Shape;708;p13"/>
          <p:cNvSpPr txBox="1"/>
          <p:nvPr>
            <p:ph hasCustomPrompt="1" type="title"/>
          </p:nvPr>
        </p:nvSpPr>
        <p:spPr>
          <a:xfrm>
            <a:off x="4226708" y="4556535"/>
            <a:ext cx="1382400" cy="770400"/>
          </a:xfrm>
          <a:prstGeom prst="rect">
            <a:avLst/>
          </a:prstGeom>
          <a:noFill/>
        </p:spPr>
        <p:txBody>
          <a:bodyPr anchorCtr="0" anchor="ctr" bIns="121900" lIns="121900" spcFirstLastPara="1" rIns="121900" wrap="square" tIns="121900">
            <a:noAutofit/>
          </a:bodyPr>
          <a:lstStyle>
            <a:lvl1pPr lvl="0" rtl="0" algn="ctr">
              <a:spcBef>
                <a:spcPts val="0"/>
              </a:spcBef>
              <a:spcAft>
                <a:spcPts val="0"/>
              </a:spcAft>
              <a:buSzPts val="6400"/>
              <a:buNone/>
              <a:defRPr sz="3300"/>
            </a:lvl1pPr>
            <a:lvl2pPr lvl="1" rtl="0" algn="ctr">
              <a:spcBef>
                <a:spcPts val="0"/>
              </a:spcBef>
              <a:spcAft>
                <a:spcPts val="0"/>
              </a:spcAft>
              <a:buSzPts val="6400"/>
              <a:buFont typeface="Fira Sans Extra Condensed Medium"/>
              <a:buNone/>
              <a:defRPr sz="6400">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SzPts val="6400"/>
              <a:buFont typeface="Fira Sans Extra Condensed Medium"/>
              <a:buNone/>
              <a:defRPr sz="6400">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SzPts val="6400"/>
              <a:buFont typeface="Fira Sans Extra Condensed Medium"/>
              <a:buNone/>
              <a:defRPr sz="6400">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SzPts val="6400"/>
              <a:buFont typeface="Fira Sans Extra Condensed Medium"/>
              <a:buNone/>
              <a:defRPr sz="6400">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SzPts val="6400"/>
              <a:buFont typeface="Fira Sans Extra Condensed Medium"/>
              <a:buNone/>
              <a:defRPr sz="6400">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SzPts val="6400"/>
              <a:buFont typeface="Fira Sans Extra Condensed Medium"/>
              <a:buNone/>
              <a:defRPr sz="6400">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SzPts val="6400"/>
              <a:buFont typeface="Fira Sans Extra Condensed Medium"/>
              <a:buNone/>
              <a:defRPr sz="6400">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SzPts val="6400"/>
              <a:buFont typeface="Fira Sans Extra Condensed Medium"/>
              <a:buNone/>
              <a:defRPr sz="6400">
                <a:latin typeface="Fira Sans Extra Condensed Medium"/>
                <a:ea typeface="Fira Sans Extra Condensed Medium"/>
                <a:cs typeface="Fira Sans Extra Condensed Medium"/>
                <a:sym typeface="Fira Sans Extra Condensed Medium"/>
              </a:defRPr>
            </a:lvl9pPr>
          </a:lstStyle>
          <a:p>
            <a:r>
              <a:t>xx%</a:t>
            </a:r>
          </a:p>
        </p:txBody>
      </p:sp>
      <p:sp>
        <p:nvSpPr>
          <p:cNvPr id="709" name="Google Shape;709;p13"/>
          <p:cNvSpPr txBox="1"/>
          <p:nvPr>
            <p:ph hasCustomPrompt="1" idx="2" type="title"/>
          </p:nvPr>
        </p:nvSpPr>
        <p:spPr>
          <a:xfrm>
            <a:off x="7582057" y="4556535"/>
            <a:ext cx="1382400" cy="770400"/>
          </a:xfrm>
          <a:prstGeom prst="rect">
            <a:avLst/>
          </a:prstGeom>
          <a:noFill/>
        </p:spPr>
        <p:txBody>
          <a:bodyPr anchorCtr="0" anchor="ctr" bIns="121900" lIns="121900" spcFirstLastPara="1" rIns="121900" wrap="square" tIns="121900">
            <a:noAutofit/>
          </a:bodyPr>
          <a:lstStyle>
            <a:lvl1pPr lvl="0" rtl="0" algn="ctr">
              <a:spcBef>
                <a:spcPts val="0"/>
              </a:spcBef>
              <a:spcAft>
                <a:spcPts val="0"/>
              </a:spcAft>
              <a:buSzPts val="6400"/>
              <a:buNone/>
              <a:defRPr sz="3300"/>
            </a:lvl1pPr>
            <a:lvl2pPr lvl="1" rtl="0" algn="ctr">
              <a:spcBef>
                <a:spcPts val="0"/>
              </a:spcBef>
              <a:spcAft>
                <a:spcPts val="0"/>
              </a:spcAft>
              <a:buSzPts val="6400"/>
              <a:buFont typeface="Fira Sans Extra Condensed Medium"/>
              <a:buNone/>
              <a:defRPr sz="6400">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SzPts val="6400"/>
              <a:buFont typeface="Fira Sans Extra Condensed Medium"/>
              <a:buNone/>
              <a:defRPr sz="6400">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SzPts val="6400"/>
              <a:buFont typeface="Fira Sans Extra Condensed Medium"/>
              <a:buNone/>
              <a:defRPr sz="6400">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SzPts val="6400"/>
              <a:buFont typeface="Fira Sans Extra Condensed Medium"/>
              <a:buNone/>
              <a:defRPr sz="6400">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SzPts val="6400"/>
              <a:buFont typeface="Fira Sans Extra Condensed Medium"/>
              <a:buNone/>
              <a:defRPr sz="6400">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SzPts val="6400"/>
              <a:buFont typeface="Fira Sans Extra Condensed Medium"/>
              <a:buNone/>
              <a:defRPr sz="6400">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SzPts val="6400"/>
              <a:buFont typeface="Fira Sans Extra Condensed Medium"/>
              <a:buNone/>
              <a:defRPr sz="6400">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SzPts val="6400"/>
              <a:buFont typeface="Fira Sans Extra Condensed Medium"/>
              <a:buNone/>
              <a:defRPr sz="6400">
                <a:latin typeface="Fira Sans Extra Condensed Medium"/>
                <a:ea typeface="Fira Sans Extra Condensed Medium"/>
                <a:cs typeface="Fira Sans Extra Condensed Medium"/>
                <a:sym typeface="Fira Sans Extra Condensed Medium"/>
              </a:defRPr>
            </a:lvl9pPr>
          </a:lstStyle>
          <a:p>
            <a:r>
              <a:t>xx%</a:t>
            </a:r>
          </a:p>
        </p:txBody>
      </p:sp>
      <p:sp>
        <p:nvSpPr>
          <p:cNvPr id="710" name="Google Shape;710;p13"/>
          <p:cNvSpPr txBox="1"/>
          <p:nvPr>
            <p:ph hasCustomPrompt="1" idx="3" type="title"/>
          </p:nvPr>
        </p:nvSpPr>
        <p:spPr>
          <a:xfrm>
            <a:off x="7596701" y="2222667"/>
            <a:ext cx="1382400" cy="770400"/>
          </a:xfrm>
          <a:prstGeom prst="rect">
            <a:avLst/>
          </a:prstGeom>
          <a:noFill/>
        </p:spPr>
        <p:txBody>
          <a:bodyPr anchorCtr="0" anchor="ctr" bIns="121900" lIns="121900" spcFirstLastPara="1" rIns="121900" wrap="square" tIns="121900">
            <a:noAutofit/>
          </a:bodyPr>
          <a:lstStyle>
            <a:lvl1pPr lvl="0" rtl="0" algn="ctr">
              <a:spcBef>
                <a:spcPts val="0"/>
              </a:spcBef>
              <a:spcAft>
                <a:spcPts val="0"/>
              </a:spcAft>
              <a:buSzPts val="6400"/>
              <a:buNone/>
              <a:defRPr sz="3300"/>
            </a:lvl1pPr>
            <a:lvl2pPr lvl="1" rtl="0" algn="ctr">
              <a:spcBef>
                <a:spcPts val="0"/>
              </a:spcBef>
              <a:spcAft>
                <a:spcPts val="0"/>
              </a:spcAft>
              <a:buSzPts val="6400"/>
              <a:buFont typeface="Fira Sans Extra Condensed Medium"/>
              <a:buNone/>
              <a:defRPr sz="6400">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SzPts val="6400"/>
              <a:buFont typeface="Fira Sans Extra Condensed Medium"/>
              <a:buNone/>
              <a:defRPr sz="6400">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SzPts val="6400"/>
              <a:buFont typeface="Fira Sans Extra Condensed Medium"/>
              <a:buNone/>
              <a:defRPr sz="6400">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SzPts val="6400"/>
              <a:buFont typeface="Fira Sans Extra Condensed Medium"/>
              <a:buNone/>
              <a:defRPr sz="6400">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SzPts val="6400"/>
              <a:buFont typeface="Fira Sans Extra Condensed Medium"/>
              <a:buNone/>
              <a:defRPr sz="6400">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SzPts val="6400"/>
              <a:buFont typeface="Fira Sans Extra Condensed Medium"/>
              <a:buNone/>
              <a:defRPr sz="6400">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SzPts val="6400"/>
              <a:buFont typeface="Fira Sans Extra Condensed Medium"/>
              <a:buNone/>
              <a:defRPr sz="6400">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SzPts val="6400"/>
              <a:buFont typeface="Fira Sans Extra Condensed Medium"/>
              <a:buNone/>
              <a:defRPr sz="6400">
                <a:latin typeface="Fira Sans Extra Condensed Medium"/>
                <a:ea typeface="Fira Sans Extra Condensed Medium"/>
                <a:cs typeface="Fira Sans Extra Condensed Medium"/>
                <a:sym typeface="Fira Sans Extra Condensed Medium"/>
              </a:defRPr>
            </a:lvl9pPr>
          </a:lstStyle>
          <a:p>
            <a:r>
              <a:t>xx%</a:t>
            </a:r>
          </a:p>
        </p:txBody>
      </p:sp>
      <p:sp>
        <p:nvSpPr>
          <p:cNvPr id="711" name="Google Shape;711;p13"/>
          <p:cNvSpPr txBox="1"/>
          <p:nvPr>
            <p:ph hasCustomPrompt="1" idx="4" type="title"/>
          </p:nvPr>
        </p:nvSpPr>
        <p:spPr>
          <a:xfrm>
            <a:off x="849710" y="4592268"/>
            <a:ext cx="1382400" cy="770400"/>
          </a:xfrm>
          <a:prstGeom prst="rect">
            <a:avLst/>
          </a:prstGeom>
          <a:noFill/>
        </p:spPr>
        <p:txBody>
          <a:bodyPr anchorCtr="0" anchor="ctr" bIns="121900" lIns="121900" spcFirstLastPara="1" rIns="121900" wrap="square" tIns="121900">
            <a:noAutofit/>
          </a:bodyPr>
          <a:lstStyle>
            <a:lvl1pPr lvl="0" rtl="0" algn="ctr">
              <a:spcBef>
                <a:spcPts val="0"/>
              </a:spcBef>
              <a:spcAft>
                <a:spcPts val="0"/>
              </a:spcAft>
              <a:buSzPts val="6400"/>
              <a:buNone/>
              <a:defRPr sz="3300"/>
            </a:lvl1pPr>
            <a:lvl2pPr lvl="1" rtl="0" algn="ctr">
              <a:spcBef>
                <a:spcPts val="0"/>
              </a:spcBef>
              <a:spcAft>
                <a:spcPts val="0"/>
              </a:spcAft>
              <a:buSzPts val="6400"/>
              <a:buFont typeface="Fira Sans Extra Condensed Medium"/>
              <a:buNone/>
              <a:defRPr sz="6400">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SzPts val="6400"/>
              <a:buFont typeface="Fira Sans Extra Condensed Medium"/>
              <a:buNone/>
              <a:defRPr sz="6400">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SzPts val="6400"/>
              <a:buFont typeface="Fira Sans Extra Condensed Medium"/>
              <a:buNone/>
              <a:defRPr sz="6400">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SzPts val="6400"/>
              <a:buFont typeface="Fira Sans Extra Condensed Medium"/>
              <a:buNone/>
              <a:defRPr sz="6400">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SzPts val="6400"/>
              <a:buFont typeface="Fira Sans Extra Condensed Medium"/>
              <a:buNone/>
              <a:defRPr sz="6400">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SzPts val="6400"/>
              <a:buFont typeface="Fira Sans Extra Condensed Medium"/>
              <a:buNone/>
              <a:defRPr sz="6400">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SzPts val="6400"/>
              <a:buFont typeface="Fira Sans Extra Condensed Medium"/>
              <a:buNone/>
              <a:defRPr sz="6400">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SzPts val="6400"/>
              <a:buFont typeface="Fira Sans Extra Condensed Medium"/>
              <a:buNone/>
              <a:defRPr sz="6400">
                <a:latin typeface="Fira Sans Extra Condensed Medium"/>
                <a:ea typeface="Fira Sans Extra Condensed Medium"/>
                <a:cs typeface="Fira Sans Extra Condensed Medium"/>
                <a:sym typeface="Fira Sans Extra Condensed Medium"/>
              </a:defRPr>
            </a:lvl9pPr>
          </a:lstStyle>
          <a:p>
            <a:r>
              <a:t>xx%</a:t>
            </a:r>
          </a:p>
        </p:txBody>
      </p:sp>
      <p:sp>
        <p:nvSpPr>
          <p:cNvPr id="712" name="Google Shape;712;p13"/>
          <p:cNvSpPr txBox="1"/>
          <p:nvPr>
            <p:ph hasCustomPrompt="1" idx="5" type="title"/>
          </p:nvPr>
        </p:nvSpPr>
        <p:spPr>
          <a:xfrm>
            <a:off x="849710" y="2222667"/>
            <a:ext cx="1382400" cy="770400"/>
          </a:xfrm>
          <a:prstGeom prst="rect">
            <a:avLst/>
          </a:prstGeom>
          <a:noFill/>
        </p:spPr>
        <p:txBody>
          <a:bodyPr anchorCtr="0" anchor="ctr" bIns="121900" lIns="121900" spcFirstLastPara="1" rIns="121900" wrap="square" tIns="121900">
            <a:noAutofit/>
          </a:bodyPr>
          <a:lstStyle>
            <a:lvl1pPr lvl="0" rtl="0" algn="ctr">
              <a:spcBef>
                <a:spcPts val="0"/>
              </a:spcBef>
              <a:spcAft>
                <a:spcPts val="0"/>
              </a:spcAft>
              <a:buSzPts val="6400"/>
              <a:buNone/>
              <a:defRPr sz="3300"/>
            </a:lvl1pPr>
            <a:lvl2pPr lvl="1" rtl="0" algn="ctr">
              <a:spcBef>
                <a:spcPts val="0"/>
              </a:spcBef>
              <a:spcAft>
                <a:spcPts val="0"/>
              </a:spcAft>
              <a:buSzPts val="6400"/>
              <a:buFont typeface="Fira Sans Extra Condensed Medium"/>
              <a:buNone/>
              <a:defRPr sz="6400">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SzPts val="6400"/>
              <a:buFont typeface="Fira Sans Extra Condensed Medium"/>
              <a:buNone/>
              <a:defRPr sz="6400">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SzPts val="6400"/>
              <a:buFont typeface="Fira Sans Extra Condensed Medium"/>
              <a:buNone/>
              <a:defRPr sz="6400">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SzPts val="6400"/>
              <a:buFont typeface="Fira Sans Extra Condensed Medium"/>
              <a:buNone/>
              <a:defRPr sz="6400">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SzPts val="6400"/>
              <a:buFont typeface="Fira Sans Extra Condensed Medium"/>
              <a:buNone/>
              <a:defRPr sz="6400">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SzPts val="6400"/>
              <a:buFont typeface="Fira Sans Extra Condensed Medium"/>
              <a:buNone/>
              <a:defRPr sz="6400">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SzPts val="6400"/>
              <a:buFont typeface="Fira Sans Extra Condensed Medium"/>
              <a:buNone/>
              <a:defRPr sz="6400">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SzPts val="6400"/>
              <a:buFont typeface="Fira Sans Extra Condensed Medium"/>
              <a:buNone/>
              <a:defRPr sz="6400">
                <a:latin typeface="Fira Sans Extra Condensed Medium"/>
                <a:ea typeface="Fira Sans Extra Condensed Medium"/>
                <a:cs typeface="Fira Sans Extra Condensed Medium"/>
                <a:sym typeface="Fira Sans Extra Condensed Medium"/>
              </a:defRPr>
            </a:lvl9pPr>
          </a:lstStyle>
          <a:p>
            <a:r>
              <a:t>xx%</a:t>
            </a:r>
          </a:p>
        </p:txBody>
      </p:sp>
      <p:sp>
        <p:nvSpPr>
          <p:cNvPr id="713" name="Google Shape;713;p13"/>
          <p:cNvSpPr txBox="1"/>
          <p:nvPr>
            <p:ph hasCustomPrompt="1" idx="6" type="title"/>
          </p:nvPr>
        </p:nvSpPr>
        <p:spPr>
          <a:xfrm>
            <a:off x="4226708" y="2222667"/>
            <a:ext cx="1382400" cy="770400"/>
          </a:xfrm>
          <a:prstGeom prst="rect">
            <a:avLst/>
          </a:prstGeom>
          <a:noFill/>
        </p:spPr>
        <p:txBody>
          <a:bodyPr anchorCtr="0" anchor="ctr" bIns="121900" lIns="121900" spcFirstLastPara="1" rIns="121900" wrap="square" tIns="121900">
            <a:noAutofit/>
          </a:bodyPr>
          <a:lstStyle>
            <a:lvl1pPr lvl="0" rtl="0" algn="ctr">
              <a:spcBef>
                <a:spcPts val="0"/>
              </a:spcBef>
              <a:spcAft>
                <a:spcPts val="0"/>
              </a:spcAft>
              <a:buSzPts val="6400"/>
              <a:buNone/>
              <a:defRPr sz="3300"/>
            </a:lvl1pPr>
            <a:lvl2pPr lvl="1" rtl="0" algn="ctr">
              <a:spcBef>
                <a:spcPts val="0"/>
              </a:spcBef>
              <a:spcAft>
                <a:spcPts val="0"/>
              </a:spcAft>
              <a:buSzPts val="6400"/>
              <a:buFont typeface="Fira Sans Extra Condensed Medium"/>
              <a:buNone/>
              <a:defRPr sz="6400">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SzPts val="6400"/>
              <a:buFont typeface="Fira Sans Extra Condensed Medium"/>
              <a:buNone/>
              <a:defRPr sz="6400">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SzPts val="6400"/>
              <a:buFont typeface="Fira Sans Extra Condensed Medium"/>
              <a:buNone/>
              <a:defRPr sz="6400">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SzPts val="6400"/>
              <a:buFont typeface="Fira Sans Extra Condensed Medium"/>
              <a:buNone/>
              <a:defRPr sz="6400">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SzPts val="6400"/>
              <a:buFont typeface="Fira Sans Extra Condensed Medium"/>
              <a:buNone/>
              <a:defRPr sz="6400">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SzPts val="6400"/>
              <a:buFont typeface="Fira Sans Extra Condensed Medium"/>
              <a:buNone/>
              <a:defRPr sz="6400">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SzPts val="6400"/>
              <a:buFont typeface="Fira Sans Extra Condensed Medium"/>
              <a:buNone/>
              <a:defRPr sz="6400">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SzPts val="6400"/>
              <a:buFont typeface="Fira Sans Extra Condensed Medium"/>
              <a:buNone/>
              <a:defRPr sz="6400">
                <a:latin typeface="Fira Sans Extra Condensed Medium"/>
                <a:ea typeface="Fira Sans Extra Condensed Medium"/>
                <a:cs typeface="Fira Sans Extra Condensed Medium"/>
                <a:sym typeface="Fira Sans Extra Condensed Medium"/>
              </a:defRPr>
            </a:lvl9pPr>
          </a:lstStyle>
          <a:p>
            <a:r>
              <a:t>xx%</a:t>
            </a:r>
          </a:p>
        </p:txBody>
      </p:sp>
      <p:sp>
        <p:nvSpPr>
          <p:cNvPr id="714" name="Google Shape;714;p13"/>
          <p:cNvSpPr txBox="1"/>
          <p:nvPr>
            <p:ph idx="7" type="ctrTitle"/>
          </p:nvPr>
        </p:nvSpPr>
        <p:spPr>
          <a:xfrm>
            <a:off x="5546998" y="4356533"/>
            <a:ext cx="2427900" cy="600000"/>
          </a:xfrm>
          <a:prstGeom prst="rect">
            <a:avLst/>
          </a:prstGeom>
        </p:spPr>
        <p:txBody>
          <a:bodyPr anchorCtr="0" anchor="b" bIns="121900" lIns="121900" spcFirstLastPara="1" rIns="121900" wrap="square" tIns="121900">
            <a:noAutofit/>
          </a:bodyPr>
          <a:lstStyle>
            <a:lvl1pPr lvl="0" rtl="0">
              <a:spcBef>
                <a:spcPts val="0"/>
              </a:spcBef>
              <a:spcAft>
                <a:spcPts val="0"/>
              </a:spcAft>
              <a:buSzPts val="1600"/>
              <a:buNone/>
              <a:defRPr sz="21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sp>
        <p:nvSpPr>
          <p:cNvPr id="715" name="Google Shape;715;p13"/>
          <p:cNvSpPr txBox="1"/>
          <p:nvPr>
            <p:ph idx="1" type="subTitle"/>
          </p:nvPr>
        </p:nvSpPr>
        <p:spPr>
          <a:xfrm>
            <a:off x="5546996" y="4763861"/>
            <a:ext cx="2427900" cy="1090500"/>
          </a:xfrm>
          <a:prstGeom prst="rect">
            <a:avLst/>
          </a:prstGeom>
        </p:spPr>
        <p:txBody>
          <a:bodyPr anchorCtr="0" anchor="t" bIns="121900" lIns="121900" spcFirstLastPara="1" rIns="121900" wrap="square" tIns="121900">
            <a:noAutofit/>
          </a:bodyPr>
          <a:lstStyle>
            <a:lvl1pPr lvl="0" rtl="0">
              <a:lnSpc>
                <a:spcPct val="100000"/>
              </a:lnSpc>
              <a:spcBef>
                <a:spcPts val="0"/>
              </a:spcBef>
              <a:spcAft>
                <a:spcPts val="0"/>
              </a:spcAft>
              <a:buSzPts val="1900"/>
              <a:buNone/>
              <a:defRPr sz="1900"/>
            </a:lvl1pPr>
            <a:lvl2pPr lvl="1" rtl="0">
              <a:lnSpc>
                <a:spcPct val="100000"/>
              </a:lnSpc>
              <a:spcBef>
                <a:spcPts val="0"/>
              </a:spcBef>
              <a:spcAft>
                <a:spcPts val="0"/>
              </a:spcAft>
              <a:buSzPts val="1900"/>
              <a:buNone/>
              <a:defRPr/>
            </a:lvl2pPr>
            <a:lvl3pPr lvl="2" rtl="0">
              <a:lnSpc>
                <a:spcPct val="100000"/>
              </a:lnSpc>
              <a:spcBef>
                <a:spcPts val="0"/>
              </a:spcBef>
              <a:spcAft>
                <a:spcPts val="0"/>
              </a:spcAft>
              <a:buSzPts val="1900"/>
              <a:buNone/>
              <a:defRPr/>
            </a:lvl3pPr>
            <a:lvl4pPr lvl="3" rtl="0">
              <a:lnSpc>
                <a:spcPct val="100000"/>
              </a:lnSpc>
              <a:spcBef>
                <a:spcPts val="0"/>
              </a:spcBef>
              <a:spcAft>
                <a:spcPts val="0"/>
              </a:spcAft>
              <a:buSzPts val="1900"/>
              <a:buNone/>
              <a:defRPr/>
            </a:lvl4pPr>
            <a:lvl5pPr lvl="4" rtl="0">
              <a:lnSpc>
                <a:spcPct val="100000"/>
              </a:lnSpc>
              <a:spcBef>
                <a:spcPts val="0"/>
              </a:spcBef>
              <a:spcAft>
                <a:spcPts val="0"/>
              </a:spcAft>
              <a:buSzPts val="1900"/>
              <a:buNone/>
              <a:defRPr/>
            </a:lvl5pPr>
            <a:lvl6pPr lvl="5" rtl="0">
              <a:lnSpc>
                <a:spcPct val="100000"/>
              </a:lnSpc>
              <a:spcBef>
                <a:spcPts val="0"/>
              </a:spcBef>
              <a:spcAft>
                <a:spcPts val="0"/>
              </a:spcAft>
              <a:buSzPts val="1900"/>
              <a:buNone/>
              <a:defRPr/>
            </a:lvl6pPr>
            <a:lvl7pPr lvl="6" rtl="0">
              <a:lnSpc>
                <a:spcPct val="100000"/>
              </a:lnSpc>
              <a:spcBef>
                <a:spcPts val="0"/>
              </a:spcBef>
              <a:spcAft>
                <a:spcPts val="0"/>
              </a:spcAft>
              <a:buSzPts val="1900"/>
              <a:buNone/>
              <a:defRPr/>
            </a:lvl7pPr>
            <a:lvl8pPr lvl="7" rtl="0">
              <a:lnSpc>
                <a:spcPct val="100000"/>
              </a:lnSpc>
              <a:spcBef>
                <a:spcPts val="0"/>
              </a:spcBef>
              <a:spcAft>
                <a:spcPts val="0"/>
              </a:spcAft>
              <a:buSzPts val="1900"/>
              <a:buNone/>
              <a:defRPr/>
            </a:lvl8pPr>
            <a:lvl9pPr lvl="8" rtl="0">
              <a:lnSpc>
                <a:spcPct val="100000"/>
              </a:lnSpc>
              <a:spcBef>
                <a:spcPts val="0"/>
              </a:spcBef>
              <a:spcAft>
                <a:spcPts val="0"/>
              </a:spcAft>
              <a:buSzPts val="1900"/>
              <a:buNone/>
              <a:defRPr/>
            </a:lvl9pPr>
          </a:lstStyle>
          <a:p/>
        </p:txBody>
      </p:sp>
      <p:sp>
        <p:nvSpPr>
          <p:cNvPr id="716" name="Google Shape;716;p13"/>
          <p:cNvSpPr txBox="1"/>
          <p:nvPr>
            <p:ph idx="8" type="ctrTitle"/>
          </p:nvPr>
        </p:nvSpPr>
        <p:spPr>
          <a:xfrm>
            <a:off x="8917842" y="4356533"/>
            <a:ext cx="2427900" cy="600000"/>
          </a:xfrm>
          <a:prstGeom prst="rect">
            <a:avLst/>
          </a:prstGeom>
        </p:spPr>
        <p:txBody>
          <a:bodyPr anchorCtr="0" anchor="b" bIns="121900" lIns="121900" spcFirstLastPara="1" rIns="121900" wrap="square" tIns="121900">
            <a:noAutofit/>
          </a:bodyPr>
          <a:lstStyle>
            <a:lvl1pPr lvl="0" rtl="0">
              <a:spcBef>
                <a:spcPts val="0"/>
              </a:spcBef>
              <a:spcAft>
                <a:spcPts val="0"/>
              </a:spcAft>
              <a:buSzPts val="1600"/>
              <a:buNone/>
              <a:defRPr sz="21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sp>
        <p:nvSpPr>
          <p:cNvPr id="717" name="Google Shape;717;p13"/>
          <p:cNvSpPr txBox="1"/>
          <p:nvPr>
            <p:ph idx="9" type="subTitle"/>
          </p:nvPr>
        </p:nvSpPr>
        <p:spPr>
          <a:xfrm>
            <a:off x="8917838" y="4763861"/>
            <a:ext cx="2427900" cy="1090500"/>
          </a:xfrm>
          <a:prstGeom prst="rect">
            <a:avLst/>
          </a:prstGeom>
        </p:spPr>
        <p:txBody>
          <a:bodyPr anchorCtr="0" anchor="t" bIns="121900" lIns="121900" spcFirstLastPara="1" rIns="121900" wrap="square" tIns="121900">
            <a:noAutofit/>
          </a:bodyPr>
          <a:lstStyle>
            <a:lvl1pPr lvl="0" rtl="0">
              <a:lnSpc>
                <a:spcPct val="100000"/>
              </a:lnSpc>
              <a:spcBef>
                <a:spcPts val="0"/>
              </a:spcBef>
              <a:spcAft>
                <a:spcPts val="0"/>
              </a:spcAft>
              <a:buSzPts val="1900"/>
              <a:buNone/>
              <a:defRPr sz="1900"/>
            </a:lvl1pPr>
            <a:lvl2pPr lvl="1" rtl="0">
              <a:lnSpc>
                <a:spcPct val="100000"/>
              </a:lnSpc>
              <a:spcBef>
                <a:spcPts val="0"/>
              </a:spcBef>
              <a:spcAft>
                <a:spcPts val="0"/>
              </a:spcAft>
              <a:buSzPts val="1900"/>
              <a:buNone/>
              <a:defRPr/>
            </a:lvl2pPr>
            <a:lvl3pPr lvl="2" rtl="0">
              <a:lnSpc>
                <a:spcPct val="100000"/>
              </a:lnSpc>
              <a:spcBef>
                <a:spcPts val="0"/>
              </a:spcBef>
              <a:spcAft>
                <a:spcPts val="0"/>
              </a:spcAft>
              <a:buSzPts val="1900"/>
              <a:buNone/>
              <a:defRPr/>
            </a:lvl3pPr>
            <a:lvl4pPr lvl="3" rtl="0">
              <a:lnSpc>
                <a:spcPct val="100000"/>
              </a:lnSpc>
              <a:spcBef>
                <a:spcPts val="0"/>
              </a:spcBef>
              <a:spcAft>
                <a:spcPts val="0"/>
              </a:spcAft>
              <a:buSzPts val="1900"/>
              <a:buNone/>
              <a:defRPr/>
            </a:lvl4pPr>
            <a:lvl5pPr lvl="4" rtl="0">
              <a:lnSpc>
                <a:spcPct val="100000"/>
              </a:lnSpc>
              <a:spcBef>
                <a:spcPts val="0"/>
              </a:spcBef>
              <a:spcAft>
                <a:spcPts val="0"/>
              </a:spcAft>
              <a:buSzPts val="1900"/>
              <a:buNone/>
              <a:defRPr/>
            </a:lvl5pPr>
            <a:lvl6pPr lvl="5" rtl="0">
              <a:lnSpc>
                <a:spcPct val="100000"/>
              </a:lnSpc>
              <a:spcBef>
                <a:spcPts val="0"/>
              </a:spcBef>
              <a:spcAft>
                <a:spcPts val="0"/>
              </a:spcAft>
              <a:buSzPts val="1900"/>
              <a:buNone/>
              <a:defRPr/>
            </a:lvl6pPr>
            <a:lvl7pPr lvl="6" rtl="0">
              <a:lnSpc>
                <a:spcPct val="100000"/>
              </a:lnSpc>
              <a:spcBef>
                <a:spcPts val="0"/>
              </a:spcBef>
              <a:spcAft>
                <a:spcPts val="0"/>
              </a:spcAft>
              <a:buSzPts val="1900"/>
              <a:buNone/>
              <a:defRPr/>
            </a:lvl7pPr>
            <a:lvl8pPr lvl="7" rtl="0">
              <a:lnSpc>
                <a:spcPct val="100000"/>
              </a:lnSpc>
              <a:spcBef>
                <a:spcPts val="0"/>
              </a:spcBef>
              <a:spcAft>
                <a:spcPts val="0"/>
              </a:spcAft>
              <a:buSzPts val="1900"/>
              <a:buNone/>
              <a:defRPr/>
            </a:lvl8pPr>
            <a:lvl9pPr lvl="8" rtl="0">
              <a:lnSpc>
                <a:spcPct val="100000"/>
              </a:lnSpc>
              <a:spcBef>
                <a:spcPts val="0"/>
              </a:spcBef>
              <a:spcAft>
                <a:spcPts val="0"/>
              </a:spcAft>
              <a:buSzPts val="1900"/>
              <a:buNone/>
              <a:defRPr/>
            </a:lvl9pPr>
          </a:lstStyle>
          <a:p/>
        </p:txBody>
      </p:sp>
      <p:sp>
        <p:nvSpPr>
          <p:cNvPr id="718" name="Google Shape;718;p13"/>
          <p:cNvSpPr/>
          <p:nvPr/>
        </p:nvSpPr>
        <p:spPr>
          <a:xfrm>
            <a:off x="1533567" y="3601200"/>
            <a:ext cx="3367" cy="33"/>
          </a:xfrm>
          <a:custGeom>
            <a:rect b="b" l="l" r="r" t="t"/>
            <a:pathLst>
              <a:path extrusionOk="0" h="1" w="101">
                <a:moveTo>
                  <a:pt x="101" y="1"/>
                </a:moveTo>
                <a:lnTo>
                  <a:pt x="0" y="1"/>
                </a:lnTo>
                <a:lnTo>
                  <a:pt x="0" y="1"/>
                </a:lnTo>
                <a:close/>
              </a:path>
            </a:pathLst>
          </a:custGeom>
          <a:solidFill>
            <a:srgbClr val="CEF2F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solidFill>
                <a:schemeClr val="dk2"/>
              </a:solidFill>
            </a:endParaRPr>
          </a:p>
        </p:txBody>
      </p:sp>
      <p:sp>
        <p:nvSpPr>
          <p:cNvPr id="719" name="Google Shape;719;p13"/>
          <p:cNvSpPr txBox="1"/>
          <p:nvPr>
            <p:ph idx="13" type="ctrTitle"/>
          </p:nvPr>
        </p:nvSpPr>
        <p:spPr>
          <a:xfrm>
            <a:off x="8918200" y="1986733"/>
            <a:ext cx="2427900" cy="600000"/>
          </a:xfrm>
          <a:prstGeom prst="rect">
            <a:avLst/>
          </a:prstGeom>
        </p:spPr>
        <p:txBody>
          <a:bodyPr anchorCtr="0" anchor="b" bIns="121900" lIns="121900" spcFirstLastPara="1" rIns="121900" wrap="square" tIns="121900">
            <a:noAutofit/>
          </a:bodyPr>
          <a:lstStyle>
            <a:lvl1pPr lvl="0" rtl="0">
              <a:spcBef>
                <a:spcPts val="0"/>
              </a:spcBef>
              <a:spcAft>
                <a:spcPts val="0"/>
              </a:spcAft>
              <a:buSzPts val="1600"/>
              <a:buNone/>
              <a:defRPr sz="21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sp>
        <p:nvSpPr>
          <p:cNvPr id="720" name="Google Shape;720;p13"/>
          <p:cNvSpPr txBox="1"/>
          <p:nvPr>
            <p:ph idx="14" type="subTitle"/>
          </p:nvPr>
        </p:nvSpPr>
        <p:spPr>
          <a:xfrm>
            <a:off x="8918221" y="2388733"/>
            <a:ext cx="2427900" cy="1065600"/>
          </a:xfrm>
          <a:prstGeom prst="rect">
            <a:avLst/>
          </a:prstGeom>
        </p:spPr>
        <p:txBody>
          <a:bodyPr anchorCtr="0" anchor="t" bIns="121900" lIns="121900" spcFirstLastPara="1" rIns="121900" wrap="square" tIns="121900">
            <a:noAutofit/>
          </a:bodyPr>
          <a:lstStyle>
            <a:lvl1pPr lvl="0" rtl="0">
              <a:lnSpc>
                <a:spcPct val="100000"/>
              </a:lnSpc>
              <a:spcBef>
                <a:spcPts val="0"/>
              </a:spcBef>
              <a:spcAft>
                <a:spcPts val="0"/>
              </a:spcAft>
              <a:buSzPts val="1900"/>
              <a:buNone/>
              <a:defRPr sz="1900"/>
            </a:lvl1pPr>
            <a:lvl2pPr lvl="1" rtl="0">
              <a:lnSpc>
                <a:spcPct val="100000"/>
              </a:lnSpc>
              <a:spcBef>
                <a:spcPts val="0"/>
              </a:spcBef>
              <a:spcAft>
                <a:spcPts val="0"/>
              </a:spcAft>
              <a:buSzPts val="1900"/>
              <a:buNone/>
              <a:defRPr/>
            </a:lvl2pPr>
            <a:lvl3pPr lvl="2" rtl="0">
              <a:lnSpc>
                <a:spcPct val="100000"/>
              </a:lnSpc>
              <a:spcBef>
                <a:spcPts val="0"/>
              </a:spcBef>
              <a:spcAft>
                <a:spcPts val="0"/>
              </a:spcAft>
              <a:buSzPts val="1900"/>
              <a:buNone/>
              <a:defRPr/>
            </a:lvl3pPr>
            <a:lvl4pPr lvl="3" rtl="0">
              <a:lnSpc>
                <a:spcPct val="100000"/>
              </a:lnSpc>
              <a:spcBef>
                <a:spcPts val="0"/>
              </a:spcBef>
              <a:spcAft>
                <a:spcPts val="0"/>
              </a:spcAft>
              <a:buSzPts val="1900"/>
              <a:buNone/>
              <a:defRPr/>
            </a:lvl4pPr>
            <a:lvl5pPr lvl="4" rtl="0">
              <a:lnSpc>
                <a:spcPct val="100000"/>
              </a:lnSpc>
              <a:spcBef>
                <a:spcPts val="0"/>
              </a:spcBef>
              <a:spcAft>
                <a:spcPts val="0"/>
              </a:spcAft>
              <a:buSzPts val="1900"/>
              <a:buNone/>
              <a:defRPr/>
            </a:lvl5pPr>
            <a:lvl6pPr lvl="5" rtl="0">
              <a:lnSpc>
                <a:spcPct val="100000"/>
              </a:lnSpc>
              <a:spcBef>
                <a:spcPts val="0"/>
              </a:spcBef>
              <a:spcAft>
                <a:spcPts val="0"/>
              </a:spcAft>
              <a:buSzPts val="1900"/>
              <a:buNone/>
              <a:defRPr/>
            </a:lvl6pPr>
            <a:lvl7pPr lvl="6" rtl="0">
              <a:lnSpc>
                <a:spcPct val="100000"/>
              </a:lnSpc>
              <a:spcBef>
                <a:spcPts val="0"/>
              </a:spcBef>
              <a:spcAft>
                <a:spcPts val="0"/>
              </a:spcAft>
              <a:buSzPts val="1900"/>
              <a:buNone/>
              <a:defRPr/>
            </a:lvl7pPr>
            <a:lvl8pPr lvl="7" rtl="0">
              <a:lnSpc>
                <a:spcPct val="100000"/>
              </a:lnSpc>
              <a:spcBef>
                <a:spcPts val="0"/>
              </a:spcBef>
              <a:spcAft>
                <a:spcPts val="0"/>
              </a:spcAft>
              <a:buSzPts val="1900"/>
              <a:buNone/>
              <a:defRPr/>
            </a:lvl8pPr>
            <a:lvl9pPr lvl="8" rtl="0">
              <a:lnSpc>
                <a:spcPct val="100000"/>
              </a:lnSpc>
              <a:spcBef>
                <a:spcPts val="0"/>
              </a:spcBef>
              <a:spcAft>
                <a:spcPts val="0"/>
              </a:spcAft>
              <a:buSzPts val="1900"/>
              <a:buNone/>
              <a:defRPr/>
            </a:lvl9pPr>
          </a:lstStyle>
          <a:p/>
        </p:txBody>
      </p:sp>
      <p:sp>
        <p:nvSpPr>
          <p:cNvPr id="721" name="Google Shape;721;p13"/>
          <p:cNvSpPr txBox="1"/>
          <p:nvPr>
            <p:ph idx="15" type="ctrTitle"/>
          </p:nvPr>
        </p:nvSpPr>
        <p:spPr>
          <a:xfrm>
            <a:off x="2163558" y="4356533"/>
            <a:ext cx="2427900" cy="600000"/>
          </a:xfrm>
          <a:prstGeom prst="rect">
            <a:avLst/>
          </a:prstGeom>
        </p:spPr>
        <p:txBody>
          <a:bodyPr anchorCtr="0" anchor="b" bIns="121900" lIns="121900" spcFirstLastPara="1" rIns="121900" wrap="square" tIns="121900">
            <a:noAutofit/>
          </a:bodyPr>
          <a:lstStyle>
            <a:lvl1pPr lvl="0" rtl="0">
              <a:spcBef>
                <a:spcPts val="0"/>
              </a:spcBef>
              <a:spcAft>
                <a:spcPts val="0"/>
              </a:spcAft>
              <a:buSzPts val="1600"/>
              <a:buNone/>
              <a:defRPr sz="21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sp>
        <p:nvSpPr>
          <p:cNvPr id="722" name="Google Shape;722;p13"/>
          <p:cNvSpPr txBox="1"/>
          <p:nvPr>
            <p:ph idx="16" type="subTitle"/>
          </p:nvPr>
        </p:nvSpPr>
        <p:spPr>
          <a:xfrm>
            <a:off x="2163559" y="4763861"/>
            <a:ext cx="2427900" cy="1090500"/>
          </a:xfrm>
          <a:prstGeom prst="rect">
            <a:avLst/>
          </a:prstGeom>
        </p:spPr>
        <p:txBody>
          <a:bodyPr anchorCtr="0" anchor="t" bIns="121900" lIns="121900" spcFirstLastPara="1" rIns="121900" wrap="square" tIns="121900">
            <a:noAutofit/>
          </a:bodyPr>
          <a:lstStyle>
            <a:lvl1pPr lvl="0" rtl="0">
              <a:lnSpc>
                <a:spcPct val="100000"/>
              </a:lnSpc>
              <a:spcBef>
                <a:spcPts val="0"/>
              </a:spcBef>
              <a:spcAft>
                <a:spcPts val="0"/>
              </a:spcAft>
              <a:buSzPts val="1900"/>
              <a:buNone/>
              <a:defRPr sz="1900"/>
            </a:lvl1pPr>
            <a:lvl2pPr lvl="1" rtl="0">
              <a:lnSpc>
                <a:spcPct val="100000"/>
              </a:lnSpc>
              <a:spcBef>
                <a:spcPts val="0"/>
              </a:spcBef>
              <a:spcAft>
                <a:spcPts val="0"/>
              </a:spcAft>
              <a:buSzPts val="1900"/>
              <a:buNone/>
              <a:defRPr/>
            </a:lvl2pPr>
            <a:lvl3pPr lvl="2" rtl="0">
              <a:lnSpc>
                <a:spcPct val="100000"/>
              </a:lnSpc>
              <a:spcBef>
                <a:spcPts val="0"/>
              </a:spcBef>
              <a:spcAft>
                <a:spcPts val="0"/>
              </a:spcAft>
              <a:buSzPts val="1900"/>
              <a:buNone/>
              <a:defRPr/>
            </a:lvl3pPr>
            <a:lvl4pPr lvl="3" rtl="0">
              <a:lnSpc>
                <a:spcPct val="100000"/>
              </a:lnSpc>
              <a:spcBef>
                <a:spcPts val="0"/>
              </a:spcBef>
              <a:spcAft>
                <a:spcPts val="0"/>
              </a:spcAft>
              <a:buSzPts val="1900"/>
              <a:buNone/>
              <a:defRPr/>
            </a:lvl4pPr>
            <a:lvl5pPr lvl="4" rtl="0">
              <a:lnSpc>
                <a:spcPct val="100000"/>
              </a:lnSpc>
              <a:spcBef>
                <a:spcPts val="0"/>
              </a:spcBef>
              <a:spcAft>
                <a:spcPts val="0"/>
              </a:spcAft>
              <a:buSzPts val="1900"/>
              <a:buNone/>
              <a:defRPr/>
            </a:lvl5pPr>
            <a:lvl6pPr lvl="5" rtl="0">
              <a:lnSpc>
                <a:spcPct val="100000"/>
              </a:lnSpc>
              <a:spcBef>
                <a:spcPts val="0"/>
              </a:spcBef>
              <a:spcAft>
                <a:spcPts val="0"/>
              </a:spcAft>
              <a:buSzPts val="1900"/>
              <a:buNone/>
              <a:defRPr/>
            </a:lvl6pPr>
            <a:lvl7pPr lvl="6" rtl="0">
              <a:lnSpc>
                <a:spcPct val="100000"/>
              </a:lnSpc>
              <a:spcBef>
                <a:spcPts val="0"/>
              </a:spcBef>
              <a:spcAft>
                <a:spcPts val="0"/>
              </a:spcAft>
              <a:buSzPts val="1900"/>
              <a:buNone/>
              <a:defRPr/>
            </a:lvl7pPr>
            <a:lvl8pPr lvl="7" rtl="0">
              <a:lnSpc>
                <a:spcPct val="100000"/>
              </a:lnSpc>
              <a:spcBef>
                <a:spcPts val="0"/>
              </a:spcBef>
              <a:spcAft>
                <a:spcPts val="0"/>
              </a:spcAft>
              <a:buSzPts val="1900"/>
              <a:buNone/>
              <a:defRPr/>
            </a:lvl8pPr>
            <a:lvl9pPr lvl="8" rtl="0">
              <a:lnSpc>
                <a:spcPct val="100000"/>
              </a:lnSpc>
              <a:spcBef>
                <a:spcPts val="0"/>
              </a:spcBef>
              <a:spcAft>
                <a:spcPts val="0"/>
              </a:spcAft>
              <a:buSzPts val="1900"/>
              <a:buNone/>
              <a:defRPr/>
            </a:lvl9pPr>
          </a:lstStyle>
          <a:p/>
        </p:txBody>
      </p:sp>
      <p:sp>
        <p:nvSpPr>
          <p:cNvPr id="723" name="Google Shape;723;p13"/>
          <p:cNvSpPr txBox="1"/>
          <p:nvPr>
            <p:ph idx="17" type="ctrTitle"/>
          </p:nvPr>
        </p:nvSpPr>
        <p:spPr>
          <a:xfrm>
            <a:off x="2163558" y="1986733"/>
            <a:ext cx="2427900" cy="600000"/>
          </a:xfrm>
          <a:prstGeom prst="rect">
            <a:avLst/>
          </a:prstGeom>
        </p:spPr>
        <p:txBody>
          <a:bodyPr anchorCtr="0" anchor="b" bIns="121900" lIns="121900" spcFirstLastPara="1" rIns="121900" wrap="square" tIns="121900">
            <a:noAutofit/>
          </a:bodyPr>
          <a:lstStyle>
            <a:lvl1pPr lvl="0" rtl="0">
              <a:spcBef>
                <a:spcPts val="0"/>
              </a:spcBef>
              <a:spcAft>
                <a:spcPts val="0"/>
              </a:spcAft>
              <a:buSzPts val="1600"/>
              <a:buNone/>
              <a:defRPr sz="21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sp>
        <p:nvSpPr>
          <p:cNvPr id="724" name="Google Shape;724;p13"/>
          <p:cNvSpPr txBox="1"/>
          <p:nvPr>
            <p:ph idx="18" type="subTitle"/>
          </p:nvPr>
        </p:nvSpPr>
        <p:spPr>
          <a:xfrm>
            <a:off x="2163559" y="2388733"/>
            <a:ext cx="2427900" cy="1065600"/>
          </a:xfrm>
          <a:prstGeom prst="rect">
            <a:avLst/>
          </a:prstGeom>
        </p:spPr>
        <p:txBody>
          <a:bodyPr anchorCtr="0" anchor="t" bIns="121900" lIns="121900" spcFirstLastPara="1" rIns="121900" wrap="square" tIns="121900">
            <a:noAutofit/>
          </a:bodyPr>
          <a:lstStyle>
            <a:lvl1pPr lvl="0" rtl="0">
              <a:lnSpc>
                <a:spcPct val="100000"/>
              </a:lnSpc>
              <a:spcBef>
                <a:spcPts val="0"/>
              </a:spcBef>
              <a:spcAft>
                <a:spcPts val="0"/>
              </a:spcAft>
              <a:buSzPts val="1900"/>
              <a:buNone/>
              <a:defRPr sz="1900"/>
            </a:lvl1pPr>
            <a:lvl2pPr lvl="1" rtl="0">
              <a:lnSpc>
                <a:spcPct val="100000"/>
              </a:lnSpc>
              <a:spcBef>
                <a:spcPts val="0"/>
              </a:spcBef>
              <a:spcAft>
                <a:spcPts val="0"/>
              </a:spcAft>
              <a:buSzPts val="1900"/>
              <a:buNone/>
              <a:defRPr/>
            </a:lvl2pPr>
            <a:lvl3pPr lvl="2" rtl="0">
              <a:lnSpc>
                <a:spcPct val="100000"/>
              </a:lnSpc>
              <a:spcBef>
                <a:spcPts val="0"/>
              </a:spcBef>
              <a:spcAft>
                <a:spcPts val="0"/>
              </a:spcAft>
              <a:buSzPts val="1900"/>
              <a:buNone/>
              <a:defRPr/>
            </a:lvl3pPr>
            <a:lvl4pPr lvl="3" rtl="0">
              <a:lnSpc>
                <a:spcPct val="100000"/>
              </a:lnSpc>
              <a:spcBef>
                <a:spcPts val="0"/>
              </a:spcBef>
              <a:spcAft>
                <a:spcPts val="0"/>
              </a:spcAft>
              <a:buSzPts val="1900"/>
              <a:buNone/>
              <a:defRPr/>
            </a:lvl4pPr>
            <a:lvl5pPr lvl="4" rtl="0">
              <a:lnSpc>
                <a:spcPct val="100000"/>
              </a:lnSpc>
              <a:spcBef>
                <a:spcPts val="0"/>
              </a:spcBef>
              <a:spcAft>
                <a:spcPts val="0"/>
              </a:spcAft>
              <a:buSzPts val="1900"/>
              <a:buNone/>
              <a:defRPr/>
            </a:lvl5pPr>
            <a:lvl6pPr lvl="5" rtl="0">
              <a:lnSpc>
                <a:spcPct val="100000"/>
              </a:lnSpc>
              <a:spcBef>
                <a:spcPts val="0"/>
              </a:spcBef>
              <a:spcAft>
                <a:spcPts val="0"/>
              </a:spcAft>
              <a:buSzPts val="1900"/>
              <a:buNone/>
              <a:defRPr/>
            </a:lvl6pPr>
            <a:lvl7pPr lvl="6" rtl="0">
              <a:lnSpc>
                <a:spcPct val="100000"/>
              </a:lnSpc>
              <a:spcBef>
                <a:spcPts val="0"/>
              </a:spcBef>
              <a:spcAft>
                <a:spcPts val="0"/>
              </a:spcAft>
              <a:buSzPts val="1900"/>
              <a:buNone/>
              <a:defRPr/>
            </a:lvl7pPr>
            <a:lvl8pPr lvl="7" rtl="0">
              <a:lnSpc>
                <a:spcPct val="100000"/>
              </a:lnSpc>
              <a:spcBef>
                <a:spcPts val="0"/>
              </a:spcBef>
              <a:spcAft>
                <a:spcPts val="0"/>
              </a:spcAft>
              <a:buSzPts val="1900"/>
              <a:buNone/>
              <a:defRPr/>
            </a:lvl8pPr>
            <a:lvl9pPr lvl="8" rtl="0">
              <a:lnSpc>
                <a:spcPct val="100000"/>
              </a:lnSpc>
              <a:spcBef>
                <a:spcPts val="0"/>
              </a:spcBef>
              <a:spcAft>
                <a:spcPts val="0"/>
              </a:spcAft>
              <a:buSzPts val="1900"/>
              <a:buNone/>
              <a:defRPr/>
            </a:lvl9pPr>
          </a:lstStyle>
          <a:p/>
        </p:txBody>
      </p:sp>
      <p:sp>
        <p:nvSpPr>
          <p:cNvPr id="725" name="Google Shape;725;p13"/>
          <p:cNvSpPr txBox="1"/>
          <p:nvPr>
            <p:ph idx="19" type="ctrTitle"/>
          </p:nvPr>
        </p:nvSpPr>
        <p:spPr>
          <a:xfrm>
            <a:off x="5546991" y="1986733"/>
            <a:ext cx="2427900" cy="600000"/>
          </a:xfrm>
          <a:prstGeom prst="rect">
            <a:avLst/>
          </a:prstGeom>
        </p:spPr>
        <p:txBody>
          <a:bodyPr anchorCtr="0" anchor="b" bIns="121900" lIns="121900" spcFirstLastPara="1" rIns="121900" wrap="square" tIns="121900">
            <a:noAutofit/>
          </a:bodyPr>
          <a:lstStyle>
            <a:lvl1pPr lvl="0" rtl="0">
              <a:spcBef>
                <a:spcPts val="0"/>
              </a:spcBef>
              <a:spcAft>
                <a:spcPts val="0"/>
              </a:spcAft>
              <a:buSzPts val="1600"/>
              <a:buNone/>
              <a:defRPr sz="21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sp>
        <p:nvSpPr>
          <p:cNvPr id="726" name="Google Shape;726;p13"/>
          <p:cNvSpPr txBox="1"/>
          <p:nvPr>
            <p:ph idx="20" type="subTitle"/>
          </p:nvPr>
        </p:nvSpPr>
        <p:spPr>
          <a:xfrm>
            <a:off x="5547011" y="2388733"/>
            <a:ext cx="2427900" cy="1065600"/>
          </a:xfrm>
          <a:prstGeom prst="rect">
            <a:avLst/>
          </a:prstGeom>
        </p:spPr>
        <p:txBody>
          <a:bodyPr anchorCtr="0" anchor="t" bIns="121900" lIns="121900" spcFirstLastPara="1" rIns="121900" wrap="square" tIns="121900">
            <a:noAutofit/>
          </a:bodyPr>
          <a:lstStyle>
            <a:lvl1pPr lvl="0" rtl="0">
              <a:lnSpc>
                <a:spcPct val="100000"/>
              </a:lnSpc>
              <a:spcBef>
                <a:spcPts val="0"/>
              </a:spcBef>
              <a:spcAft>
                <a:spcPts val="0"/>
              </a:spcAft>
              <a:buSzPts val="1900"/>
              <a:buNone/>
              <a:defRPr sz="1900"/>
            </a:lvl1pPr>
            <a:lvl2pPr lvl="1" rtl="0">
              <a:lnSpc>
                <a:spcPct val="100000"/>
              </a:lnSpc>
              <a:spcBef>
                <a:spcPts val="0"/>
              </a:spcBef>
              <a:spcAft>
                <a:spcPts val="0"/>
              </a:spcAft>
              <a:buSzPts val="1900"/>
              <a:buNone/>
              <a:defRPr/>
            </a:lvl2pPr>
            <a:lvl3pPr lvl="2" rtl="0">
              <a:lnSpc>
                <a:spcPct val="100000"/>
              </a:lnSpc>
              <a:spcBef>
                <a:spcPts val="0"/>
              </a:spcBef>
              <a:spcAft>
                <a:spcPts val="0"/>
              </a:spcAft>
              <a:buSzPts val="1900"/>
              <a:buNone/>
              <a:defRPr/>
            </a:lvl3pPr>
            <a:lvl4pPr lvl="3" rtl="0">
              <a:lnSpc>
                <a:spcPct val="100000"/>
              </a:lnSpc>
              <a:spcBef>
                <a:spcPts val="0"/>
              </a:spcBef>
              <a:spcAft>
                <a:spcPts val="0"/>
              </a:spcAft>
              <a:buSzPts val="1900"/>
              <a:buNone/>
              <a:defRPr/>
            </a:lvl4pPr>
            <a:lvl5pPr lvl="4" rtl="0">
              <a:lnSpc>
                <a:spcPct val="100000"/>
              </a:lnSpc>
              <a:spcBef>
                <a:spcPts val="0"/>
              </a:spcBef>
              <a:spcAft>
                <a:spcPts val="0"/>
              </a:spcAft>
              <a:buSzPts val="1900"/>
              <a:buNone/>
              <a:defRPr/>
            </a:lvl5pPr>
            <a:lvl6pPr lvl="5" rtl="0">
              <a:lnSpc>
                <a:spcPct val="100000"/>
              </a:lnSpc>
              <a:spcBef>
                <a:spcPts val="0"/>
              </a:spcBef>
              <a:spcAft>
                <a:spcPts val="0"/>
              </a:spcAft>
              <a:buSzPts val="1900"/>
              <a:buNone/>
              <a:defRPr/>
            </a:lvl6pPr>
            <a:lvl7pPr lvl="6" rtl="0">
              <a:lnSpc>
                <a:spcPct val="100000"/>
              </a:lnSpc>
              <a:spcBef>
                <a:spcPts val="0"/>
              </a:spcBef>
              <a:spcAft>
                <a:spcPts val="0"/>
              </a:spcAft>
              <a:buSzPts val="1900"/>
              <a:buNone/>
              <a:defRPr/>
            </a:lvl7pPr>
            <a:lvl8pPr lvl="7" rtl="0">
              <a:lnSpc>
                <a:spcPct val="100000"/>
              </a:lnSpc>
              <a:spcBef>
                <a:spcPts val="0"/>
              </a:spcBef>
              <a:spcAft>
                <a:spcPts val="0"/>
              </a:spcAft>
              <a:buSzPts val="1900"/>
              <a:buNone/>
              <a:defRPr/>
            </a:lvl8pPr>
            <a:lvl9pPr lvl="8" rtl="0">
              <a:lnSpc>
                <a:spcPct val="100000"/>
              </a:lnSpc>
              <a:spcBef>
                <a:spcPts val="0"/>
              </a:spcBef>
              <a:spcAft>
                <a:spcPts val="0"/>
              </a:spcAft>
              <a:buSzPts val="1900"/>
              <a:buNone/>
              <a:defRPr/>
            </a:lvl9pPr>
          </a:lstStyle>
          <a:p/>
        </p:txBody>
      </p:sp>
      <p:sp>
        <p:nvSpPr>
          <p:cNvPr id="727" name="Google Shape;727;p13"/>
          <p:cNvSpPr txBox="1"/>
          <p:nvPr>
            <p:ph idx="21" type="ctrTitle"/>
          </p:nvPr>
        </p:nvSpPr>
        <p:spPr>
          <a:xfrm>
            <a:off x="960000" y="456698"/>
            <a:ext cx="10272000" cy="770400"/>
          </a:xfrm>
          <a:prstGeom prst="rect">
            <a:avLst/>
          </a:prstGeom>
        </p:spPr>
        <p:txBody>
          <a:bodyPr anchorCtr="0" anchor="t" bIns="121900" lIns="121900" spcFirstLastPara="1" rIns="121900" wrap="square" tIns="121900">
            <a:noAutofit/>
          </a:bodyPr>
          <a:lstStyle>
            <a:lvl1pPr lvl="0" rtl="0" algn="ctr">
              <a:spcBef>
                <a:spcPts val="0"/>
              </a:spcBef>
              <a:spcAft>
                <a:spcPts val="0"/>
              </a:spcAft>
              <a:buSzPts val="1100"/>
              <a:buNone/>
              <a:defRPr/>
            </a:lvl1pPr>
            <a:lvl2pPr lvl="1" rtl="0" algn="ctr">
              <a:spcBef>
                <a:spcPts val="0"/>
              </a:spcBef>
              <a:spcAft>
                <a:spcPts val="0"/>
              </a:spcAft>
              <a:buSzPts val="1100"/>
              <a:buNone/>
              <a:defRPr sz="1100"/>
            </a:lvl2pPr>
            <a:lvl3pPr lvl="2" rtl="0" algn="ctr">
              <a:spcBef>
                <a:spcPts val="0"/>
              </a:spcBef>
              <a:spcAft>
                <a:spcPts val="0"/>
              </a:spcAft>
              <a:buSzPts val="1100"/>
              <a:buNone/>
              <a:defRPr sz="1100"/>
            </a:lvl3pPr>
            <a:lvl4pPr lvl="3" rtl="0" algn="ctr">
              <a:spcBef>
                <a:spcPts val="0"/>
              </a:spcBef>
              <a:spcAft>
                <a:spcPts val="0"/>
              </a:spcAft>
              <a:buSzPts val="1100"/>
              <a:buNone/>
              <a:defRPr sz="1100"/>
            </a:lvl4pPr>
            <a:lvl5pPr lvl="4" rtl="0" algn="ctr">
              <a:spcBef>
                <a:spcPts val="0"/>
              </a:spcBef>
              <a:spcAft>
                <a:spcPts val="0"/>
              </a:spcAft>
              <a:buSzPts val="1100"/>
              <a:buNone/>
              <a:defRPr sz="1100"/>
            </a:lvl5pPr>
            <a:lvl6pPr lvl="5" rtl="0" algn="ctr">
              <a:spcBef>
                <a:spcPts val="0"/>
              </a:spcBef>
              <a:spcAft>
                <a:spcPts val="0"/>
              </a:spcAft>
              <a:buSzPts val="1100"/>
              <a:buNone/>
              <a:defRPr sz="1100"/>
            </a:lvl6pPr>
            <a:lvl7pPr lvl="6" rtl="0" algn="ctr">
              <a:spcBef>
                <a:spcPts val="0"/>
              </a:spcBef>
              <a:spcAft>
                <a:spcPts val="0"/>
              </a:spcAft>
              <a:buSzPts val="1100"/>
              <a:buNone/>
              <a:defRPr sz="1100"/>
            </a:lvl7pPr>
            <a:lvl8pPr lvl="7" rtl="0" algn="ctr">
              <a:spcBef>
                <a:spcPts val="0"/>
              </a:spcBef>
              <a:spcAft>
                <a:spcPts val="0"/>
              </a:spcAft>
              <a:buSzPts val="1100"/>
              <a:buNone/>
              <a:defRPr sz="1100"/>
            </a:lvl8pPr>
            <a:lvl9pPr lvl="8" rtl="0" algn="ctr">
              <a:spcBef>
                <a:spcPts val="0"/>
              </a:spcBef>
              <a:spcAft>
                <a:spcPts val="0"/>
              </a:spcAft>
              <a:buSzPts val="1100"/>
              <a:buNone/>
              <a:defRPr sz="11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3">
    <p:spTree>
      <p:nvGrpSpPr>
        <p:cNvPr id="728" name="Shape 728"/>
        <p:cNvGrpSpPr/>
        <p:nvPr/>
      </p:nvGrpSpPr>
      <p:grpSpPr>
        <a:xfrm>
          <a:off x="0" y="0"/>
          <a:ext cx="0" cy="0"/>
          <a:chOff x="0" y="0"/>
          <a:chExt cx="0" cy="0"/>
        </a:xfrm>
      </p:grpSpPr>
      <p:pic>
        <p:nvPicPr>
          <p:cNvPr id="729" name="Google Shape;729;p14"/>
          <p:cNvPicPr preferRelativeResize="0"/>
          <p:nvPr/>
        </p:nvPicPr>
        <p:blipFill>
          <a:blip r:embed="rId2">
            <a:alphaModFix amt="66000"/>
          </a:blip>
          <a:stretch>
            <a:fillRect/>
          </a:stretch>
        </p:blipFill>
        <p:spPr>
          <a:xfrm flipH="1" rot="5399989">
            <a:off x="10274020" y="-797759"/>
            <a:ext cx="4396517" cy="3035518"/>
          </a:xfrm>
          <a:prstGeom prst="rect">
            <a:avLst/>
          </a:prstGeom>
          <a:noFill/>
          <a:ln>
            <a:noFill/>
          </a:ln>
        </p:spPr>
      </p:pic>
      <p:grpSp>
        <p:nvGrpSpPr>
          <p:cNvPr id="730" name="Google Shape;730;p14"/>
          <p:cNvGrpSpPr/>
          <p:nvPr/>
        </p:nvGrpSpPr>
        <p:grpSpPr>
          <a:xfrm rot="-987788">
            <a:off x="10335805" y="-355104"/>
            <a:ext cx="1792473" cy="2660400"/>
            <a:chOff x="272875" y="1527563"/>
            <a:chExt cx="255950" cy="455000"/>
          </a:xfrm>
        </p:grpSpPr>
        <p:sp>
          <p:nvSpPr>
            <p:cNvPr id="731" name="Google Shape;731;p14"/>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32" name="Google Shape;732;p14"/>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33" name="Google Shape;733;p14"/>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34" name="Google Shape;734;p14"/>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35" name="Google Shape;735;p14"/>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36" name="Google Shape;736;p14"/>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37" name="Google Shape;737;p14"/>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38" name="Google Shape;738;p14"/>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39" name="Google Shape;739;p14"/>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40" name="Google Shape;740;p14"/>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41" name="Google Shape;741;p14"/>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42" name="Google Shape;742;p14"/>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43" name="Google Shape;743;p14"/>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44" name="Google Shape;744;p14"/>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45" name="Google Shape;745;p14"/>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46" name="Google Shape;746;p14"/>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47" name="Google Shape;747;p14"/>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48" name="Google Shape;748;p14"/>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49" name="Google Shape;749;p14"/>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50" name="Google Shape;750;p14"/>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51" name="Google Shape;751;p14"/>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52" name="Google Shape;752;p14"/>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53" name="Google Shape;753;p14"/>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54" name="Google Shape;754;p14"/>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55" name="Google Shape;755;p14"/>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56" name="Google Shape;756;p14"/>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57" name="Google Shape;757;p14"/>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58" name="Google Shape;758;p14"/>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59" name="Google Shape;759;p14"/>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60" name="Google Shape;760;p14"/>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61" name="Google Shape;761;p14"/>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62" name="Google Shape;762;p14"/>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63" name="Google Shape;763;p14"/>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64" name="Google Shape;764;p14"/>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65" name="Google Shape;765;p14"/>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pic>
        <p:nvPicPr>
          <p:cNvPr id="766" name="Google Shape;766;p14"/>
          <p:cNvPicPr preferRelativeResize="0"/>
          <p:nvPr/>
        </p:nvPicPr>
        <p:blipFill>
          <a:blip r:embed="rId3">
            <a:alphaModFix amt="74000"/>
          </a:blip>
          <a:stretch>
            <a:fillRect/>
          </a:stretch>
        </p:blipFill>
        <p:spPr>
          <a:xfrm flipH="1" rot="-10162004">
            <a:off x="-1454810" y="-1511680"/>
            <a:ext cx="3859830" cy="3457764"/>
          </a:xfrm>
          <a:prstGeom prst="rect">
            <a:avLst/>
          </a:prstGeom>
          <a:noFill/>
          <a:ln>
            <a:noFill/>
          </a:ln>
        </p:spPr>
      </p:pic>
      <p:pic>
        <p:nvPicPr>
          <p:cNvPr id="767" name="Google Shape;767;p14"/>
          <p:cNvPicPr preferRelativeResize="0"/>
          <p:nvPr/>
        </p:nvPicPr>
        <p:blipFill>
          <a:blip r:embed="rId4">
            <a:alphaModFix amt="76000"/>
          </a:blip>
          <a:stretch>
            <a:fillRect/>
          </a:stretch>
        </p:blipFill>
        <p:spPr>
          <a:xfrm rot="363351">
            <a:off x="1070161" y="5722378"/>
            <a:ext cx="10141070" cy="3776511"/>
          </a:xfrm>
          <a:prstGeom prst="rect">
            <a:avLst/>
          </a:prstGeom>
          <a:noFill/>
          <a:ln>
            <a:noFill/>
          </a:ln>
        </p:spPr>
      </p:pic>
      <p:sp>
        <p:nvSpPr>
          <p:cNvPr id="768" name="Google Shape;768;p14"/>
          <p:cNvSpPr/>
          <p:nvPr/>
        </p:nvSpPr>
        <p:spPr>
          <a:xfrm rot="9899984">
            <a:off x="-778602" y="6166796"/>
            <a:ext cx="3020002" cy="2887676"/>
          </a:xfrm>
          <a:custGeom>
            <a:rect b="b" l="l" r="r" t="t"/>
            <a:pathLst>
              <a:path extrusionOk="0" h="20404" w="21339">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69" name="Google Shape;769;p14"/>
          <p:cNvSpPr txBox="1"/>
          <p:nvPr>
            <p:ph type="ctrTitle"/>
          </p:nvPr>
        </p:nvSpPr>
        <p:spPr>
          <a:xfrm>
            <a:off x="982195" y="497367"/>
            <a:ext cx="10230000" cy="770400"/>
          </a:xfrm>
          <a:prstGeom prst="rect">
            <a:avLst/>
          </a:prstGeom>
        </p:spPr>
        <p:txBody>
          <a:bodyPr anchorCtr="0" anchor="ctr" bIns="121900" lIns="121900" spcFirstLastPara="1" rIns="121900" wrap="square" tIns="121900">
            <a:noAutofit/>
          </a:bodyPr>
          <a:lstStyle>
            <a:lvl1pPr lvl="0" rtl="0" algn="ctr">
              <a:spcBef>
                <a:spcPts val="0"/>
              </a:spcBef>
              <a:spcAft>
                <a:spcPts val="0"/>
              </a:spcAft>
              <a:buSzPts val="1100"/>
              <a:buNone/>
              <a:defRPr/>
            </a:lvl1pPr>
            <a:lvl2pPr lvl="1" rtl="0" algn="ctr">
              <a:spcBef>
                <a:spcPts val="0"/>
              </a:spcBef>
              <a:spcAft>
                <a:spcPts val="0"/>
              </a:spcAft>
              <a:buSzPts val="1100"/>
              <a:buNone/>
              <a:defRPr sz="1100"/>
            </a:lvl2pPr>
            <a:lvl3pPr lvl="2" rtl="0" algn="ctr">
              <a:spcBef>
                <a:spcPts val="0"/>
              </a:spcBef>
              <a:spcAft>
                <a:spcPts val="0"/>
              </a:spcAft>
              <a:buSzPts val="1100"/>
              <a:buNone/>
              <a:defRPr sz="1100"/>
            </a:lvl3pPr>
            <a:lvl4pPr lvl="3" rtl="0" algn="ctr">
              <a:spcBef>
                <a:spcPts val="0"/>
              </a:spcBef>
              <a:spcAft>
                <a:spcPts val="0"/>
              </a:spcAft>
              <a:buSzPts val="1100"/>
              <a:buNone/>
              <a:defRPr sz="1100"/>
            </a:lvl4pPr>
            <a:lvl5pPr lvl="4" rtl="0" algn="ctr">
              <a:spcBef>
                <a:spcPts val="0"/>
              </a:spcBef>
              <a:spcAft>
                <a:spcPts val="0"/>
              </a:spcAft>
              <a:buSzPts val="1100"/>
              <a:buNone/>
              <a:defRPr sz="1100"/>
            </a:lvl5pPr>
            <a:lvl6pPr lvl="5" rtl="0" algn="ctr">
              <a:spcBef>
                <a:spcPts val="0"/>
              </a:spcBef>
              <a:spcAft>
                <a:spcPts val="0"/>
              </a:spcAft>
              <a:buSzPts val="1100"/>
              <a:buNone/>
              <a:defRPr sz="1100"/>
            </a:lvl6pPr>
            <a:lvl7pPr lvl="6" rtl="0" algn="ctr">
              <a:spcBef>
                <a:spcPts val="0"/>
              </a:spcBef>
              <a:spcAft>
                <a:spcPts val="0"/>
              </a:spcAft>
              <a:buSzPts val="1100"/>
              <a:buNone/>
              <a:defRPr sz="1100"/>
            </a:lvl7pPr>
            <a:lvl8pPr lvl="7" rtl="0" algn="ctr">
              <a:spcBef>
                <a:spcPts val="0"/>
              </a:spcBef>
              <a:spcAft>
                <a:spcPts val="0"/>
              </a:spcAft>
              <a:buSzPts val="1100"/>
              <a:buNone/>
              <a:defRPr sz="1100"/>
            </a:lvl8pPr>
            <a:lvl9pPr lvl="8" rtl="0" algn="ctr">
              <a:spcBef>
                <a:spcPts val="0"/>
              </a:spcBef>
              <a:spcAft>
                <a:spcPts val="0"/>
              </a:spcAft>
              <a:buSzPts val="1100"/>
              <a:buNone/>
              <a:defRPr sz="11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3_1">
    <p:spTree>
      <p:nvGrpSpPr>
        <p:cNvPr id="770" name="Shape 770"/>
        <p:cNvGrpSpPr/>
        <p:nvPr/>
      </p:nvGrpSpPr>
      <p:grpSpPr>
        <a:xfrm>
          <a:off x="0" y="0"/>
          <a:ext cx="0" cy="0"/>
          <a:chOff x="0" y="0"/>
          <a:chExt cx="0" cy="0"/>
        </a:xfrm>
      </p:grpSpPr>
      <p:pic>
        <p:nvPicPr>
          <p:cNvPr id="771" name="Google Shape;771;p15"/>
          <p:cNvPicPr preferRelativeResize="0"/>
          <p:nvPr/>
        </p:nvPicPr>
        <p:blipFill>
          <a:blip r:embed="rId2">
            <a:alphaModFix amt="66000"/>
          </a:blip>
          <a:stretch>
            <a:fillRect/>
          </a:stretch>
        </p:blipFill>
        <p:spPr>
          <a:xfrm flipH="1" rot="8456487">
            <a:off x="9669923" y="5569474"/>
            <a:ext cx="4396521" cy="3035516"/>
          </a:xfrm>
          <a:prstGeom prst="rect">
            <a:avLst/>
          </a:prstGeom>
          <a:noFill/>
          <a:ln>
            <a:noFill/>
          </a:ln>
        </p:spPr>
      </p:pic>
      <p:grpSp>
        <p:nvGrpSpPr>
          <p:cNvPr id="772" name="Google Shape;772;p15"/>
          <p:cNvGrpSpPr/>
          <p:nvPr/>
        </p:nvGrpSpPr>
        <p:grpSpPr>
          <a:xfrm rot="2700035">
            <a:off x="10698045" y="5013446"/>
            <a:ext cx="1792483" cy="2660415"/>
            <a:chOff x="272875" y="1527563"/>
            <a:chExt cx="255950" cy="455000"/>
          </a:xfrm>
        </p:grpSpPr>
        <p:sp>
          <p:nvSpPr>
            <p:cNvPr id="773" name="Google Shape;773;p15"/>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74" name="Google Shape;774;p15"/>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75" name="Google Shape;775;p15"/>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76" name="Google Shape;776;p15"/>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77" name="Google Shape;777;p15"/>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78" name="Google Shape;778;p15"/>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79" name="Google Shape;779;p15"/>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80" name="Google Shape;780;p15"/>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81" name="Google Shape;781;p15"/>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82" name="Google Shape;782;p15"/>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83" name="Google Shape;783;p15"/>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84" name="Google Shape;784;p15"/>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85" name="Google Shape;785;p15"/>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86" name="Google Shape;786;p15"/>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87" name="Google Shape;787;p15"/>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88" name="Google Shape;788;p15"/>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89" name="Google Shape;789;p15"/>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90" name="Google Shape;790;p15"/>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91" name="Google Shape;791;p15"/>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92" name="Google Shape;792;p15"/>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93" name="Google Shape;793;p15"/>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94" name="Google Shape;794;p15"/>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95" name="Google Shape;795;p15"/>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96" name="Google Shape;796;p15"/>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97" name="Google Shape;797;p15"/>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98" name="Google Shape;798;p15"/>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99" name="Google Shape;799;p15"/>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00" name="Google Shape;800;p15"/>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01" name="Google Shape;801;p15"/>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02" name="Google Shape;802;p15"/>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03" name="Google Shape;803;p15"/>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04" name="Google Shape;804;p15"/>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05" name="Google Shape;805;p15"/>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06" name="Google Shape;806;p15"/>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07" name="Google Shape;807;p15"/>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pic>
        <p:nvPicPr>
          <p:cNvPr id="808" name="Google Shape;808;p15"/>
          <p:cNvPicPr preferRelativeResize="0"/>
          <p:nvPr/>
        </p:nvPicPr>
        <p:blipFill>
          <a:blip r:embed="rId3">
            <a:alphaModFix amt="74000"/>
          </a:blip>
          <a:stretch>
            <a:fillRect/>
          </a:stretch>
        </p:blipFill>
        <p:spPr>
          <a:xfrm flipH="1" rot="-5809803">
            <a:off x="10146557" y="-1463545"/>
            <a:ext cx="3859827" cy="3457762"/>
          </a:xfrm>
          <a:prstGeom prst="rect">
            <a:avLst/>
          </a:prstGeom>
          <a:noFill/>
          <a:ln>
            <a:noFill/>
          </a:ln>
        </p:spPr>
      </p:pic>
      <p:pic>
        <p:nvPicPr>
          <p:cNvPr id="809" name="Google Shape;809;p15"/>
          <p:cNvPicPr preferRelativeResize="0"/>
          <p:nvPr/>
        </p:nvPicPr>
        <p:blipFill>
          <a:blip r:embed="rId4">
            <a:alphaModFix amt="76000"/>
          </a:blip>
          <a:stretch>
            <a:fillRect/>
          </a:stretch>
        </p:blipFill>
        <p:spPr>
          <a:xfrm rot="9663874">
            <a:off x="-4472237" y="-2370304"/>
            <a:ext cx="10141072" cy="3776510"/>
          </a:xfrm>
          <a:prstGeom prst="rect">
            <a:avLst/>
          </a:prstGeom>
          <a:noFill/>
          <a:ln>
            <a:noFill/>
          </a:ln>
        </p:spPr>
      </p:pic>
      <p:grpSp>
        <p:nvGrpSpPr>
          <p:cNvPr id="810" name="Google Shape;810;p15"/>
          <p:cNvGrpSpPr/>
          <p:nvPr/>
        </p:nvGrpSpPr>
        <p:grpSpPr>
          <a:xfrm rot="-7181362">
            <a:off x="633267" y="-1949933"/>
            <a:ext cx="1792486" cy="3292876"/>
            <a:chOff x="272875" y="1419395"/>
            <a:chExt cx="255950" cy="563168"/>
          </a:xfrm>
        </p:grpSpPr>
        <p:sp>
          <p:nvSpPr>
            <p:cNvPr id="811" name="Google Shape;811;p15"/>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12" name="Google Shape;812;p15"/>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13" name="Google Shape;813;p15"/>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14" name="Google Shape;814;p15"/>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15" name="Google Shape;815;p15"/>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16" name="Google Shape;816;p15"/>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17" name="Google Shape;817;p15"/>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18" name="Google Shape;818;p15"/>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19" name="Google Shape;819;p15"/>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20" name="Google Shape;820;p15"/>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21" name="Google Shape;821;p15"/>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22" name="Google Shape;822;p15"/>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23" name="Google Shape;823;p15"/>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24" name="Google Shape;824;p15"/>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25" name="Google Shape;825;p15"/>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26" name="Google Shape;826;p15"/>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27" name="Google Shape;827;p15"/>
            <p:cNvSpPr/>
            <p:nvPr/>
          </p:nvSpPr>
          <p:spPr>
            <a:xfrm>
              <a:off x="369050" y="1615955"/>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28" name="Google Shape;828;p15"/>
            <p:cNvSpPr/>
            <p:nvPr/>
          </p:nvSpPr>
          <p:spPr>
            <a:xfrm>
              <a:off x="490635" y="1582215"/>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29" name="Google Shape;829;p15"/>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30" name="Google Shape;830;p15"/>
            <p:cNvSpPr/>
            <p:nvPr/>
          </p:nvSpPr>
          <p:spPr>
            <a:xfrm>
              <a:off x="438343" y="1487068"/>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31" name="Google Shape;831;p15"/>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32" name="Google Shape;832;p15"/>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33" name="Google Shape;833;p15"/>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34" name="Google Shape;834;p15"/>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35" name="Google Shape;835;p15"/>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36" name="Google Shape;836;p15"/>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37" name="Google Shape;837;p15"/>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38" name="Google Shape;838;p15"/>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39" name="Google Shape;839;p15"/>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40" name="Google Shape;840;p15"/>
            <p:cNvSpPr/>
            <p:nvPr/>
          </p:nvSpPr>
          <p:spPr>
            <a:xfrm>
              <a:off x="360075" y="195388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41" name="Google Shape;841;p15"/>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42" name="Google Shape;842;p15"/>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43" name="Google Shape;843;p15"/>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44" name="Google Shape;844;p15"/>
            <p:cNvSpPr/>
            <p:nvPr/>
          </p:nvSpPr>
          <p:spPr>
            <a:xfrm>
              <a:off x="394558" y="1560904"/>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45" name="Google Shape;845;p15"/>
            <p:cNvSpPr/>
            <p:nvPr/>
          </p:nvSpPr>
          <p:spPr>
            <a:xfrm>
              <a:off x="418850" y="1419395"/>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p>
          </p:txBody>
        </p:sp>
      </p:grpSp>
      <p:sp>
        <p:nvSpPr>
          <p:cNvPr id="846" name="Google Shape;846;p15"/>
          <p:cNvSpPr/>
          <p:nvPr/>
        </p:nvSpPr>
        <p:spPr>
          <a:xfrm rot="3011535">
            <a:off x="11179253" y="-1061984"/>
            <a:ext cx="1794461" cy="1715834"/>
          </a:xfrm>
          <a:custGeom>
            <a:rect b="b" l="l" r="r" t="t"/>
            <a:pathLst>
              <a:path extrusionOk="0" h="20404" w="21339">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1C5F6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47" name="Google Shape;847;p15"/>
          <p:cNvSpPr txBox="1"/>
          <p:nvPr>
            <p:ph type="ctrTitle"/>
          </p:nvPr>
        </p:nvSpPr>
        <p:spPr>
          <a:xfrm>
            <a:off x="982195" y="497367"/>
            <a:ext cx="10230000" cy="770400"/>
          </a:xfrm>
          <a:prstGeom prst="rect">
            <a:avLst/>
          </a:prstGeom>
        </p:spPr>
        <p:txBody>
          <a:bodyPr anchorCtr="0" anchor="ctr" bIns="121900" lIns="121900" spcFirstLastPara="1" rIns="121900" wrap="square" tIns="121900">
            <a:noAutofit/>
          </a:bodyPr>
          <a:lstStyle>
            <a:lvl1pPr lvl="0" rtl="0" algn="ctr">
              <a:spcBef>
                <a:spcPts val="0"/>
              </a:spcBef>
              <a:spcAft>
                <a:spcPts val="0"/>
              </a:spcAft>
              <a:buSzPts val="1100"/>
              <a:buNone/>
              <a:defRPr/>
            </a:lvl1pPr>
            <a:lvl2pPr lvl="1" rtl="0" algn="ctr">
              <a:spcBef>
                <a:spcPts val="0"/>
              </a:spcBef>
              <a:spcAft>
                <a:spcPts val="0"/>
              </a:spcAft>
              <a:buSzPts val="1100"/>
              <a:buNone/>
              <a:defRPr sz="1100"/>
            </a:lvl2pPr>
            <a:lvl3pPr lvl="2" rtl="0" algn="ctr">
              <a:spcBef>
                <a:spcPts val="0"/>
              </a:spcBef>
              <a:spcAft>
                <a:spcPts val="0"/>
              </a:spcAft>
              <a:buSzPts val="1100"/>
              <a:buNone/>
              <a:defRPr sz="1100"/>
            </a:lvl3pPr>
            <a:lvl4pPr lvl="3" rtl="0" algn="ctr">
              <a:spcBef>
                <a:spcPts val="0"/>
              </a:spcBef>
              <a:spcAft>
                <a:spcPts val="0"/>
              </a:spcAft>
              <a:buSzPts val="1100"/>
              <a:buNone/>
              <a:defRPr sz="1100"/>
            </a:lvl4pPr>
            <a:lvl5pPr lvl="4" rtl="0" algn="ctr">
              <a:spcBef>
                <a:spcPts val="0"/>
              </a:spcBef>
              <a:spcAft>
                <a:spcPts val="0"/>
              </a:spcAft>
              <a:buSzPts val="1100"/>
              <a:buNone/>
              <a:defRPr sz="1100"/>
            </a:lvl5pPr>
            <a:lvl6pPr lvl="5" rtl="0" algn="ctr">
              <a:spcBef>
                <a:spcPts val="0"/>
              </a:spcBef>
              <a:spcAft>
                <a:spcPts val="0"/>
              </a:spcAft>
              <a:buSzPts val="1100"/>
              <a:buNone/>
              <a:defRPr sz="1100"/>
            </a:lvl6pPr>
            <a:lvl7pPr lvl="6" rtl="0" algn="ctr">
              <a:spcBef>
                <a:spcPts val="0"/>
              </a:spcBef>
              <a:spcAft>
                <a:spcPts val="0"/>
              </a:spcAft>
              <a:buSzPts val="1100"/>
              <a:buNone/>
              <a:defRPr sz="1100"/>
            </a:lvl7pPr>
            <a:lvl8pPr lvl="7" rtl="0" algn="ctr">
              <a:spcBef>
                <a:spcPts val="0"/>
              </a:spcBef>
              <a:spcAft>
                <a:spcPts val="0"/>
              </a:spcAft>
              <a:buSzPts val="1100"/>
              <a:buNone/>
              <a:defRPr sz="1100"/>
            </a:lvl8pPr>
            <a:lvl9pPr lvl="8" rtl="0" algn="ctr">
              <a:spcBef>
                <a:spcPts val="0"/>
              </a:spcBef>
              <a:spcAft>
                <a:spcPts val="0"/>
              </a:spcAft>
              <a:buSzPts val="1100"/>
              <a:buNone/>
              <a:defRPr sz="11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3_1_1">
    <p:spTree>
      <p:nvGrpSpPr>
        <p:cNvPr id="848" name="Shape 848"/>
        <p:cNvGrpSpPr/>
        <p:nvPr/>
      </p:nvGrpSpPr>
      <p:grpSpPr>
        <a:xfrm>
          <a:off x="0" y="0"/>
          <a:ext cx="0" cy="0"/>
          <a:chOff x="0" y="0"/>
          <a:chExt cx="0" cy="0"/>
        </a:xfrm>
      </p:grpSpPr>
      <p:pic>
        <p:nvPicPr>
          <p:cNvPr id="849" name="Google Shape;849;p16"/>
          <p:cNvPicPr preferRelativeResize="0"/>
          <p:nvPr/>
        </p:nvPicPr>
        <p:blipFill>
          <a:blip r:embed="rId2">
            <a:alphaModFix amt="66000"/>
          </a:blip>
          <a:stretch>
            <a:fillRect/>
          </a:stretch>
        </p:blipFill>
        <p:spPr>
          <a:xfrm flipH="1" rot="-2343513">
            <a:off x="-1555396" y="-1694293"/>
            <a:ext cx="4396521" cy="3035516"/>
          </a:xfrm>
          <a:prstGeom prst="rect">
            <a:avLst/>
          </a:prstGeom>
          <a:noFill/>
          <a:ln>
            <a:noFill/>
          </a:ln>
        </p:spPr>
      </p:pic>
      <p:grpSp>
        <p:nvGrpSpPr>
          <p:cNvPr id="850" name="Google Shape;850;p16"/>
          <p:cNvGrpSpPr/>
          <p:nvPr/>
        </p:nvGrpSpPr>
        <p:grpSpPr>
          <a:xfrm rot="-8099965">
            <a:off x="20519" y="-763164"/>
            <a:ext cx="1792483" cy="2660415"/>
            <a:chOff x="272875" y="1527563"/>
            <a:chExt cx="255950" cy="455000"/>
          </a:xfrm>
        </p:grpSpPr>
        <p:sp>
          <p:nvSpPr>
            <p:cNvPr id="851" name="Google Shape;851;p16"/>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52" name="Google Shape;852;p16"/>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53" name="Google Shape;853;p16"/>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54" name="Google Shape;854;p16"/>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55" name="Google Shape;855;p16"/>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56" name="Google Shape;856;p16"/>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57" name="Google Shape;857;p16"/>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58" name="Google Shape;858;p16"/>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59" name="Google Shape;859;p16"/>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60" name="Google Shape;860;p16"/>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61" name="Google Shape;861;p16"/>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62" name="Google Shape;862;p16"/>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63" name="Google Shape;863;p16"/>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64" name="Google Shape;864;p16"/>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65" name="Google Shape;865;p16"/>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66" name="Google Shape;866;p16"/>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67" name="Google Shape;867;p16"/>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68" name="Google Shape;868;p16"/>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69" name="Google Shape;869;p16"/>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70" name="Google Shape;870;p16"/>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71" name="Google Shape;871;p16"/>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72" name="Google Shape;872;p16"/>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73" name="Google Shape;873;p16"/>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74" name="Google Shape;874;p16"/>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75" name="Google Shape;875;p16"/>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76" name="Google Shape;876;p16"/>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77" name="Google Shape;877;p16"/>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78" name="Google Shape;878;p16"/>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79" name="Google Shape;879;p16"/>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80" name="Google Shape;880;p16"/>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81" name="Google Shape;881;p16"/>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82" name="Google Shape;882;p16"/>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83" name="Google Shape;883;p16"/>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84" name="Google Shape;884;p16"/>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85" name="Google Shape;885;p16"/>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pic>
        <p:nvPicPr>
          <p:cNvPr id="886" name="Google Shape;886;p16"/>
          <p:cNvPicPr preferRelativeResize="0"/>
          <p:nvPr/>
        </p:nvPicPr>
        <p:blipFill>
          <a:blip r:embed="rId3">
            <a:alphaModFix amt="74000"/>
          </a:blip>
          <a:stretch>
            <a:fillRect/>
          </a:stretch>
        </p:blipFill>
        <p:spPr>
          <a:xfrm flipH="1" rot="-5809803">
            <a:off x="10146557" y="-1463545"/>
            <a:ext cx="3859827" cy="3457762"/>
          </a:xfrm>
          <a:prstGeom prst="rect">
            <a:avLst/>
          </a:prstGeom>
          <a:noFill/>
          <a:ln>
            <a:noFill/>
          </a:ln>
        </p:spPr>
      </p:pic>
      <p:pic>
        <p:nvPicPr>
          <p:cNvPr id="887" name="Google Shape;887;p16"/>
          <p:cNvPicPr preferRelativeResize="0"/>
          <p:nvPr/>
        </p:nvPicPr>
        <p:blipFill>
          <a:blip r:embed="rId4">
            <a:alphaModFix amt="76000"/>
          </a:blip>
          <a:stretch>
            <a:fillRect/>
          </a:stretch>
        </p:blipFill>
        <p:spPr>
          <a:xfrm rot="10754694">
            <a:off x="3330599" y="5983034"/>
            <a:ext cx="10141077" cy="3776507"/>
          </a:xfrm>
          <a:prstGeom prst="rect">
            <a:avLst/>
          </a:prstGeom>
          <a:noFill/>
          <a:ln>
            <a:noFill/>
          </a:ln>
        </p:spPr>
      </p:pic>
      <p:grpSp>
        <p:nvGrpSpPr>
          <p:cNvPr id="888" name="Google Shape;888;p16"/>
          <p:cNvGrpSpPr/>
          <p:nvPr/>
        </p:nvGrpSpPr>
        <p:grpSpPr>
          <a:xfrm flipH="1">
            <a:off x="-832482" y="4650199"/>
            <a:ext cx="1792495" cy="3292897"/>
            <a:chOff x="272875" y="1419395"/>
            <a:chExt cx="255950" cy="563168"/>
          </a:xfrm>
        </p:grpSpPr>
        <p:sp>
          <p:nvSpPr>
            <p:cNvPr id="889" name="Google Shape;889;p16"/>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90" name="Google Shape;890;p16"/>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91" name="Google Shape;891;p16"/>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92" name="Google Shape;892;p16"/>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93" name="Google Shape;893;p16"/>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94" name="Google Shape;894;p16"/>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95" name="Google Shape;895;p16"/>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96" name="Google Shape;896;p16"/>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97" name="Google Shape;897;p16"/>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98" name="Google Shape;898;p16"/>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99" name="Google Shape;899;p16"/>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00" name="Google Shape;900;p16"/>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01" name="Google Shape;901;p16"/>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02" name="Google Shape;902;p16"/>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03" name="Google Shape;903;p16"/>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04" name="Google Shape;904;p16"/>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05" name="Google Shape;905;p16"/>
            <p:cNvSpPr/>
            <p:nvPr/>
          </p:nvSpPr>
          <p:spPr>
            <a:xfrm>
              <a:off x="369050" y="1615955"/>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06" name="Google Shape;906;p16"/>
            <p:cNvSpPr/>
            <p:nvPr/>
          </p:nvSpPr>
          <p:spPr>
            <a:xfrm>
              <a:off x="490635" y="1582215"/>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07" name="Google Shape;907;p16"/>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08" name="Google Shape;908;p16"/>
            <p:cNvSpPr/>
            <p:nvPr/>
          </p:nvSpPr>
          <p:spPr>
            <a:xfrm>
              <a:off x="438343" y="1487068"/>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09" name="Google Shape;909;p16"/>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10" name="Google Shape;910;p16"/>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11" name="Google Shape;911;p16"/>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12" name="Google Shape;912;p16"/>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13" name="Google Shape;913;p16"/>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14" name="Google Shape;914;p16"/>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15" name="Google Shape;915;p16"/>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16" name="Google Shape;916;p16"/>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17" name="Google Shape;917;p16"/>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18" name="Google Shape;918;p16"/>
            <p:cNvSpPr/>
            <p:nvPr/>
          </p:nvSpPr>
          <p:spPr>
            <a:xfrm>
              <a:off x="360075" y="195388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19" name="Google Shape;919;p16"/>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20" name="Google Shape;920;p16"/>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21" name="Google Shape;921;p16"/>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22" name="Google Shape;922;p16"/>
            <p:cNvSpPr/>
            <p:nvPr/>
          </p:nvSpPr>
          <p:spPr>
            <a:xfrm>
              <a:off x="394558" y="1560904"/>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23" name="Google Shape;923;p16"/>
            <p:cNvSpPr/>
            <p:nvPr/>
          </p:nvSpPr>
          <p:spPr>
            <a:xfrm>
              <a:off x="418850" y="1419395"/>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p>
          </p:txBody>
        </p:sp>
      </p:grpSp>
      <p:sp>
        <p:nvSpPr>
          <p:cNvPr id="924" name="Google Shape;924;p16"/>
          <p:cNvSpPr txBox="1"/>
          <p:nvPr>
            <p:ph type="ctrTitle"/>
          </p:nvPr>
        </p:nvSpPr>
        <p:spPr>
          <a:xfrm>
            <a:off x="982195" y="497367"/>
            <a:ext cx="10230000" cy="770400"/>
          </a:xfrm>
          <a:prstGeom prst="rect">
            <a:avLst/>
          </a:prstGeom>
        </p:spPr>
        <p:txBody>
          <a:bodyPr anchorCtr="0" anchor="ctr" bIns="121900" lIns="121900" spcFirstLastPara="1" rIns="121900" wrap="square" tIns="121900">
            <a:noAutofit/>
          </a:bodyPr>
          <a:lstStyle>
            <a:lvl1pPr lvl="0" rtl="0" algn="ctr">
              <a:spcBef>
                <a:spcPts val="0"/>
              </a:spcBef>
              <a:spcAft>
                <a:spcPts val="0"/>
              </a:spcAft>
              <a:buSzPts val="1100"/>
              <a:buNone/>
              <a:defRPr/>
            </a:lvl1pPr>
            <a:lvl2pPr lvl="1" rtl="0" algn="ctr">
              <a:spcBef>
                <a:spcPts val="0"/>
              </a:spcBef>
              <a:spcAft>
                <a:spcPts val="0"/>
              </a:spcAft>
              <a:buSzPts val="1100"/>
              <a:buNone/>
              <a:defRPr sz="1100"/>
            </a:lvl2pPr>
            <a:lvl3pPr lvl="2" rtl="0" algn="ctr">
              <a:spcBef>
                <a:spcPts val="0"/>
              </a:spcBef>
              <a:spcAft>
                <a:spcPts val="0"/>
              </a:spcAft>
              <a:buSzPts val="1100"/>
              <a:buNone/>
              <a:defRPr sz="1100"/>
            </a:lvl3pPr>
            <a:lvl4pPr lvl="3" rtl="0" algn="ctr">
              <a:spcBef>
                <a:spcPts val="0"/>
              </a:spcBef>
              <a:spcAft>
                <a:spcPts val="0"/>
              </a:spcAft>
              <a:buSzPts val="1100"/>
              <a:buNone/>
              <a:defRPr sz="1100"/>
            </a:lvl4pPr>
            <a:lvl5pPr lvl="4" rtl="0" algn="ctr">
              <a:spcBef>
                <a:spcPts val="0"/>
              </a:spcBef>
              <a:spcAft>
                <a:spcPts val="0"/>
              </a:spcAft>
              <a:buSzPts val="1100"/>
              <a:buNone/>
              <a:defRPr sz="1100"/>
            </a:lvl5pPr>
            <a:lvl6pPr lvl="5" rtl="0" algn="ctr">
              <a:spcBef>
                <a:spcPts val="0"/>
              </a:spcBef>
              <a:spcAft>
                <a:spcPts val="0"/>
              </a:spcAft>
              <a:buSzPts val="1100"/>
              <a:buNone/>
              <a:defRPr sz="1100"/>
            </a:lvl6pPr>
            <a:lvl7pPr lvl="6" rtl="0" algn="ctr">
              <a:spcBef>
                <a:spcPts val="0"/>
              </a:spcBef>
              <a:spcAft>
                <a:spcPts val="0"/>
              </a:spcAft>
              <a:buSzPts val="1100"/>
              <a:buNone/>
              <a:defRPr sz="1100"/>
            </a:lvl7pPr>
            <a:lvl8pPr lvl="7" rtl="0" algn="ctr">
              <a:spcBef>
                <a:spcPts val="0"/>
              </a:spcBef>
              <a:spcAft>
                <a:spcPts val="0"/>
              </a:spcAft>
              <a:buSzPts val="1100"/>
              <a:buNone/>
              <a:defRPr sz="1100"/>
            </a:lvl8pPr>
            <a:lvl9pPr lvl="8" rtl="0" algn="ctr">
              <a:spcBef>
                <a:spcPts val="0"/>
              </a:spcBef>
              <a:spcAft>
                <a:spcPts val="0"/>
              </a:spcAft>
              <a:buSzPts val="1100"/>
              <a:buNone/>
              <a:defRPr sz="1100"/>
            </a:lvl9pPr>
          </a:lstStyle>
          <a:p/>
        </p:txBody>
      </p:sp>
      <p:sp>
        <p:nvSpPr>
          <p:cNvPr id="925" name="Google Shape;925;p16"/>
          <p:cNvSpPr/>
          <p:nvPr/>
        </p:nvSpPr>
        <p:spPr>
          <a:xfrm flipH="1" rot="231950">
            <a:off x="9959015" y="-8605001"/>
            <a:ext cx="6165208" cy="9675939"/>
          </a:xfrm>
          <a:custGeom>
            <a:rect b="b" l="l" r="r" t="t"/>
            <a:pathLst>
              <a:path extrusionOk="0" h="94461" w="55812">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1C5F6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CUSTOM_3_1_1_1">
    <p:spTree>
      <p:nvGrpSpPr>
        <p:cNvPr id="926" name="Shape 926"/>
        <p:cNvGrpSpPr/>
        <p:nvPr/>
      </p:nvGrpSpPr>
      <p:grpSpPr>
        <a:xfrm>
          <a:off x="0" y="0"/>
          <a:ext cx="0" cy="0"/>
          <a:chOff x="0" y="0"/>
          <a:chExt cx="0" cy="0"/>
        </a:xfrm>
      </p:grpSpPr>
      <p:pic>
        <p:nvPicPr>
          <p:cNvPr id="927" name="Google Shape;927;p17"/>
          <p:cNvPicPr preferRelativeResize="0"/>
          <p:nvPr/>
        </p:nvPicPr>
        <p:blipFill>
          <a:blip r:embed="rId2">
            <a:alphaModFix amt="66000"/>
          </a:blip>
          <a:stretch>
            <a:fillRect/>
          </a:stretch>
        </p:blipFill>
        <p:spPr>
          <a:xfrm flipH="1" rot="-2343513">
            <a:off x="-1555396" y="-1694293"/>
            <a:ext cx="4396521" cy="3035516"/>
          </a:xfrm>
          <a:prstGeom prst="rect">
            <a:avLst/>
          </a:prstGeom>
          <a:noFill/>
          <a:ln>
            <a:noFill/>
          </a:ln>
        </p:spPr>
      </p:pic>
      <p:grpSp>
        <p:nvGrpSpPr>
          <p:cNvPr id="928" name="Google Shape;928;p17"/>
          <p:cNvGrpSpPr/>
          <p:nvPr/>
        </p:nvGrpSpPr>
        <p:grpSpPr>
          <a:xfrm rot="-8099965">
            <a:off x="20519" y="-763164"/>
            <a:ext cx="1792483" cy="2660415"/>
            <a:chOff x="272875" y="1527563"/>
            <a:chExt cx="255950" cy="455000"/>
          </a:xfrm>
        </p:grpSpPr>
        <p:sp>
          <p:nvSpPr>
            <p:cNvPr id="929" name="Google Shape;929;p17"/>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30" name="Google Shape;930;p17"/>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31" name="Google Shape;931;p17"/>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32" name="Google Shape;932;p17"/>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33" name="Google Shape;933;p17"/>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34" name="Google Shape;934;p17"/>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35" name="Google Shape;935;p17"/>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36" name="Google Shape;936;p17"/>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37" name="Google Shape;937;p17"/>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38" name="Google Shape;938;p17"/>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39" name="Google Shape;939;p17"/>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40" name="Google Shape;940;p17"/>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41" name="Google Shape;941;p17"/>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42" name="Google Shape;942;p17"/>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43" name="Google Shape;943;p17"/>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44" name="Google Shape;944;p17"/>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45" name="Google Shape;945;p17"/>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46" name="Google Shape;946;p17"/>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47" name="Google Shape;947;p17"/>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48" name="Google Shape;948;p17"/>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49" name="Google Shape;949;p17"/>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50" name="Google Shape;950;p17"/>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51" name="Google Shape;951;p17"/>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52" name="Google Shape;952;p17"/>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53" name="Google Shape;953;p17"/>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54" name="Google Shape;954;p17"/>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55" name="Google Shape;955;p17"/>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56" name="Google Shape;956;p17"/>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57" name="Google Shape;957;p17"/>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58" name="Google Shape;958;p17"/>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59" name="Google Shape;959;p17"/>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60" name="Google Shape;960;p17"/>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61" name="Google Shape;961;p17"/>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62" name="Google Shape;962;p17"/>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63" name="Google Shape;963;p17"/>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pic>
        <p:nvPicPr>
          <p:cNvPr id="964" name="Google Shape;964;p17"/>
          <p:cNvPicPr preferRelativeResize="0"/>
          <p:nvPr/>
        </p:nvPicPr>
        <p:blipFill>
          <a:blip r:embed="rId3">
            <a:alphaModFix amt="74000"/>
          </a:blip>
          <a:stretch>
            <a:fillRect/>
          </a:stretch>
        </p:blipFill>
        <p:spPr>
          <a:xfrm flipH="1" rot="-5809803">
            <a:off x="10146557" y="-1463545"/>
            <a:ext cx="3859827" cy="3457762"/>
          </a:xfrm>
          <a:prstGeom prst="rect">
            <a:avLst/>
          </a:prstGeom>
          <a:noFill/>
          <a:ln>
            <a:noFill/>
          </a:ln>
        </p:spPr>
      </p:pic>
      <p:sp>
        <p:nvSpPr>
          <p:cNvPr id="965" name="Google Shape;965;p17"/>
          <p:cNvSpPr txBox="1"/>
          <p:nvPr>
            <p:ph type="ctrTitle"/>
          </p:nvPr>
        </p:nvSpPr>
        <p:spPr>
          <a:xfrm>
            <a:off x="982195" y="497367"/>
            <a:ext cx="10230000" cy="770400"/>
          </a:xfrm>
          <a:prstGeom prst="rect">
            <a:avLst/>
          </a:prstGeom>
        </p:spPr>
        <p:txBody>
          <a:bodyPr anchorCtr="0" anchor="ctr" bIns="121900" lIns="121900" spcFirstLastPara="1" rIns="121900" wrap="square" tIns="121900">
            <a:noAutofit/>
          </a:bodyPr>
          <a:lstStyle>
            <a:lvl1pPr lvl="0" rtl="0" algn="ctr">
              <a:spcBef>
                <a:spcPts val="0"/>
              </a:spcBef>
              <a:spcAft>
                <a:spcPts val="0"/>
              </a:spcAft>
              <a:buSzPts val="1100"/>
              <a:buNone/>
              <a:defRPr/>
            </a:lvl1pPr>
            <a:lvl2pPr lvl="1" rtl="0" algn="ctr">
              <a:spcBef>
                <a:spcPts val="0"/>
              </a:spcBef>
              <a:spcAft>
                <a:spcPts val="0"/>
              </a:spcAft>
              <a:buSzPts val="1100"/>
              <a:buNone/>
              <a:defRPr sz="1100"/>
            </a:lvl2pPr>
            <a:lvl3pPr lvl="2" rtl="0" algn="ctr">
              <a:spcBef>
                <a:spcPts val="0"/>
              </a:spcBef>
              <a:spcAft>
                <a:spcPts val="0"/>
              </a:spcAft>
              <a:buSzPts val="1100"/>
              <a:buNone/>
              <a:defRPr sz="1100"/>
            </a:lvl3pPr>
            <a:lvl4pPr lvl="3" rtl="0" algn="ctr">
              <a:spcBef>
                <a:spcPts val="0"/>
              </a:spcBef>
              <a:spcAft>
                <a:spcPts val="0"/>
              </a:spcAft>
              <a:buSzPts val="1100"/>
              <a:buNone/>
              <a:defRPr sz="1100"/>
            </a:lvl4pPr>
            <a:lvl5pPr lvl="4" rtl="0" algn="ctr">
              <a:spcBef>
                <a:spcPts val="0"/>
              </a:spcBef>
              <a:spcAft>
                <a:spcPts val="0"/>
              </a:spcAft>
              <a:buSzPts val="1100"/>
              <a:buNone/>
              <a:defRPr sz="1100"/>
            </a:lvl5pPr>
            <a:lvl6pPr lvl="5" rtl="0" algn="ctr">
              <a:spcBef>
                <a:spcPts val="0"/>
              </a:spcBef>
              <a:spcAft>
                <a:spcPts val="0"/>
              </a:spcAft>
              <a:buSzPts val="1100"/>
              <a:buNone/>
              <a:defRPr sz="1100"/>
            </a:lvl6pPr>
            <a:lvl7pPr lvl="6" rtl="0" algn="ctr">
              <a:spcBef>
                <a:spcPts val="0"/>
              </a:spcBef>
              <a:spcAft>
                <a:spcPts val="0"/>
              </a:spcAft>
              <a:buSzPts val="1100"/>
              <a:buNone/>
              <a:defRPr sz="1100"/>
            </a:lvl7pPr>
            <a:lvl8pPr lvl="7" rtl="0" algn="ctr">
              <a:spcBef>
                <a:spcPts val="0"/>
              </a:spcBef>
              <a:spcAft>
                <a:spcPts val="0"/>
              </a:spcAft>
              <a:buSzPts val="1100"/>
              <a:buNone/>
              <a:defRPr sz="1100"/>
            </a:lvl8pPr>
            <a:lvl9pPr lvl="8" rtl="0" algn="ctr">
              <a:spcBef>
                <a:spcPts val="0"/>
              </a:spcBef>
              <a:spcAft>
                <a:spcPts val="0"/>
              </a:spcAft>
              <a:buSzPts val="1100"/>
              <a:buNone/>
              <a:defRPr sz="1100"/>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966" name="Shape 966"/>
        <p:cNvGrpSpPr/>
        <p:nvPr/>
      </p:nvGrpSpPr>
      <p:grpSpPr>
        <a:xfrm>
          <a:off x="0" y="0"/>
          <a:ext cx="0" cy="0"/>
          <a:chOff x="0" y="0"/>
          <a:chExt cx="0" cy="0"/>
        </a:xfrm>
      </p:grpSpPr>
      <p:grpSp>
        <p:nvGrpSpPr>
          <p:cNvPr id="967" name="Google Shape;967;p18"/>
          <p:cNvGrpSpPr/>
          <p:nvPr/>
        </p:nvGrpSpPr>
        <p:grpSpPr>
          <a:xfrm>
            <a:off x="-2240979" y="-5632785"/>
            <a:ext cx="21572529" cy="18599984"/>
            <a:chOff x="-1680776" y="-4224695"/>
            <a:chExt cx="16179801" cy="13950337"/>
          </a:xfrm>
        </p:grpSpPr>
        <p:pic>
          <p:nvPicPr>
            <p:cNvPr id="968" name="Google Shape;968;p18"/>
            <p:cNvPicPr preferRelativeResize="0"/>
            <p:nvPr/>
          </p:nvPicPr>
          <p:blipFill>
            <a:blip r:embed="rId2">
              <a:alphaModFix/>
            </a:blip>
            <a:stretch>
              <a:fillRect/>
            </a:stretch>
          </p:blipFill>
          <p:spPr>
            <a:xfrm rot="-3224823">
              <a:off x="-140037" y="3490385"/>
              <a:ext cx="5882028" cy="4855725"/>
            </a:xfrm>
            <a:prstGeom prst="rect">
              <a:avLst/>
            </a:prstGeom>
            <a:noFill/>
            <a:ln>
              <a:noFill/>
            </a:ln>
          </p:spPr>
        </p:pic>
        <p:pic>
          <p:nvPicPr>
            <p:cNvPr id="969" name="Google Shape;969;p18"/>
            <p:cNvPicPr preferRelativeResize="0"/>
            <p:nvPr/>
          </p:nvPicPr>
          <p:blipFill>
            <a:blip r:embed="rId3">
              <a:alphaModFix amt="56000"/>
            </a:blip>
            <a:stretch>
              <a:fillRect/>
            </a:stretch>
          </p:blipFill>
          <p:spPr>
            <a:xfrm flipH="1" rot="10800000">
              <a:off x="7048980" y="-1210521"/>
              <a:ext cx="6114874" cy="5143500"/>
            </a:xfrm>
            <a:prstGeom prst="rect">
              <a:avLst/>
            </a:prstGeom>
            <a:noFill/>
            <a:ln>
              <a:noFill/>
            </a:ln>
          </p:spPr>
        </p:pic>
        <p:pic>
          <p:nvPicPr>
            <p:cNvPr id="970" name="Google Shape;970;p18"/>
            <p:cNvPicPr preferRelativeResize="0"/>
            <p:nvPr/>
          </p:nvPicPr>
          <p:blipFill>
            <a:blip r:embed="rId4">
              <a:alphaModFix amt="52000"/>
            </a:blip>
            <a:stretch>
              <a:fillRect/>
            </a:stretch>
          </p:blipFill>
          <p:spPr>
            <a:xfrm rot="5400000">
              <a:off x="5834261" y="-3262046"/>
              <a:ext cx="4474637" cy="5143502"/>
            </a:xfrm>
            <a:prstGeom prst="rect">
              <a:avLst/>
            </a:prstGeom>
            <a:noFill/>
            <a:ln>
              <a:noFill/>
            </a:ln>
          </p:spPr>
        </p:pic>
        <p:pic>
          <p:nvPicPr>
            <p:cNvPr id="971" name="Google Shape;971;p18"/>
            <p:cNvPicPr preferRelativeResize="0"/>
            <p:nvPr/>
          </p:nvPicPr>
          <p:blipFill>
            <a:blip r:embed="rId5">
              <a:alphaModFix amt="47000"/>
            </a:blip>
            <a:stretch>
              <a:fillRect/>
            </a:stretch>
          </p:blipFill>
          <p:spPr>
            <a:xfrm rot="-1342742">
              <a:off x="-977911" y="-3287812"/>
              <a:ext cx="5882021" cy="4855724"/>
            </a:xfrm>
            <a:prstGeom prst="rect">
              <a:avLst/>
            </a:prstGeom>
            <a:noFill/>
            <a:ln>
              <a:noFill/>
            </a:ln>
          </p:spPr>
        </p:pic>
        <p:pic>
          <p:nvPicPr>
            <p:cNvPr id="972" name="Google Shape;972;p18"/>
            <p:cNvPicPr preferRelativeResize="0"/>
            <p:nvPr/>
          </p:nvPicPr>
          <p:blipFill>
            <a:blip r:embed="rId6">
              <a:alphaModFix amt="58000"/>
            </a:blip>
            <a:stretch>
              <a:fillRect/>
            </a:stretch>
          </p:blipFill>
          <p:spPr>
            <a:xfrm rot="10599510">
              <a:off x="-546556" y="1325195"/>
              <a:ext cx="1787179" cy="4287368"/>
            </a:xfrm>
            <a:prstGeom prst="rect">
              <a:avLst/>
            </a:prstGeom>
            <a:noFill/>
            <a:ln>
              <a:noFill/>
            </a:ln>
          </p:spPr>
        </p:pic>
        <p:pic>
          <p:nvPicPr>
            <p:cNvPr id="973" name="Google Shape;973;p18"/>
            <p:cNvPicPr preferRelativeResize="0"/>
            <p:nvPr/>
          </p:nvPicPr>
          <p:blipFill>
            <a:blip r:embed="rId7">
              <a:alphaModFix amt="45000"/>
            </a:blip>
            <a:stretch>
              <a:fillRect/>
            </a:stretch>
          </p:blipFill>
          <p:spPr>
            <a:xfrm rot="380280">
              <a:off x="6197600" y="3797979"/>
              <a:ext cx="8158655" cy="3038274"/>
            </a:xfrm>
            <a:prstGeom prst="rect">
              <a:avLst/>
            </a:prstGeom>
            <a:noFill/>
            <a:ln>
              <a:noFill/>
            </a:ln>
          </p:spPr>
        </p:pic>
      </p:grpSp>
      <p:sp>
        <p:nvSpPr>
          <p:cNvPr id="974" name="Google Shape;974;p18"/>
          <p:cNvSpPr txBox="1"/>
          <p:nvPr>
            <p:ph type="title"/>
          </p:nvPr>
        </p:nvSpPr>
        <p:spPr>
          <a:xfrm>
            <a:off x="3053400" y="4101444"/>
            <a:ext cx="6085200" cy="709200"/>
          </a:xfrm>
          <a:prstGeom prst="rect">
            <a:avLst/>
          </a:prstGeom>
        </p:spPr>
        <p:txBody>
          <a:bodyPr anchorCtr="0" anchor="ctr" bIns="121900" lIns="121900" spcFirstLastPara="1" rIns="121900" wrap="square" tIns="121900">
            <a:noAutofit/>
          </a:bodyPr>
          <a:lstStyle>
            <a:lvl1pPr lvl="0" rtl="0" algn="ctr">
              <a:spcBef>
                <a:spcPts val="0"/>
              </a:spcBef>
              <a:spcAft>
                <a:spcPts val="0"/>
              </a:spcAft>
              <a:buSzPts val="2400"/>
              <a:buNone/>
              <a:defRPr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975" name="Google Shape;975;p18"/>
          <p:cNvSpPr txBox="1"/>
          <p:nvPr>
            <p:ph idx="1" type="subTitle"/>
          </p:nvPr>
        </p:nvSpPr>
        <p:spPr>
          <a:xfrm>
            <a:off x="2140200" y="2062710"/>
            <a:ext cx="7911600" cy="2413200"/>
          </a:xfrm>
          <a:prstGeom prst="rect">
            <a:avLst/>
          </a:prstGeom>
        </p:spPr>
        <p:txBody>
          <a:bodyPr anchorCtr="0" anchor="ctr" bIns="121900" lIns="121900" spcFirstLastPara="1" rIns="121900" wrap="square" tIns="121900">
            <a:noAutofit/>
          </a:bodyPr>
          <a:lstStyle>
            <a:lvl1pPr lvl="0" rtl="0" algn="ctr">
              <a:lnSpc>
                <a:spcPct val="100000"/>
              </a:lnSpc>
              <a:spcBef>
                <a:spcPts val="0"/>
              </a:spcBef>
              <a:spcAft>
                <a:spcPts val="0"/>
              </a:spcAft>
              <a:buSzPts val="1900"/>
              <a:buNone/>
              <a:defRPr sz="3200"/>
            </a:lvl1pPr>
            <a:lvl2pPr lvl="1" rtl="0" algn="ctr">
              <a:lnSpc>
                <a:spcPct val="100000"/>
              </a:lnSpc>
              <a:spcBef>
                <a:spcPts val="0"/>
              </a:spcBef>
              <a:spcAft>
                <a:spcPts val="0"/>
              </a:spcAft>
              <a:buSzPts val="1900"/>
              <a:buNone/>
              <a:defRPr/>
            </a:lvl2pPr>
            <a:lvl3pPr lvl="2" rtl="0" algn="ctr">
              <a:lnSpc>
                <a:spcPct val="100000"/>
              </a:lnSpc>
              <a:spcBef>
                <a:spcPts val="2100"/>
              </a:spcBef>
              <a:spcAft>
                <a:spcPts val="0"/>
              </a:spcAft>
              <a:buSzPts val="1900"/>
              <a:buNone/>
              <a:defRPr/>
            </a:lvl3pPr>
            <a:lvl4pPr lvl="3" rtl="0" algn="ctr">
              <a:lnSpc>
                <a:spcPct val="100000"/>
              </a:lnSpc>
              <a:spcBef>
                <a:spcPts val="2100"/>
              </a:spcBef>
              <a:spcAft>
                <a:spcPts val="0"/>
              </a:spcAft>
              <a:buSzPts val="1900"/>
              <a:buNone/>
              <a:defRPr/>
            </a:lvl4pPr>
            <a:lvl5pPr lvl="4" rtl="0" algn="ctr">
              <a:lnSpc>
                <a:spcPct val="100000"/>
              </a:lnSpc>
              <a:spcBef>
                <a:spcPts val="2100"/>
              </a:spcBef>
              <a:spcAft>
                <a:spcPts val="0"/>
              </a:spcAft>
              <a:buSzPts val="1900"/>
              <a:buNone/>
              <a:defRPr/>
            </a:lvl5pPr>
            <a:lvl6pPr lvl="5" rtl="0" algn="ctr">
              <a:lnSpc>
                <a:spcPct val="100000"/>
              </a:lnSpc>
              <a:spcBef>
                <a:spcPts val="2100"/>
              </a:spcBef>
              <a:spcAft>
                <a:spcPts val="0"/>
              </a:spcAft>
              <a:buSzPts val="1900"/>
              <a:buNone/>
              <a:defRPr/>
            </a:lvl6pPr>
            <a:lvl7pPr lvl="6" rtl="0" algn="ctr">
              <a:lnSpc>
                <a:spcPct val="100000"/>
              </a:lnSpc>
              <a:spcBef>
                <a:spcPts val="2100"/>
              </a:spcBef>
              <a:spcAft>
                <a:spcPts val="0"/>
              </a:spcAft>
              <a:buSzPts val="1900"/>
              <a:buNone/>
              <a:defRPr/>
            </a:lvl7pPr>
            <a:lvl8pPr lvl="7" rtl="0" algn="ctr">
              <a:lnSpc>
                <a:spcPct val="100000"/>
              </a:lnSpc>
              <a:spcBef>
                <a:spcPts val="2100"/>
              </a:spcBef>
              <a:spcAft>
                <a:spcPts val="0"/>
              </a:spcAft>
              <a:buSzPts val="1900"/>
              <a:buNone/>
              <a:defRPr/>
            </a:lvl8pPr>
            <a:lvl9pPr lvl="8" rtl="0" algn="ctr">
              <a:lnSpc>
                <a:spcPct val="100000"/>
              </a:lnSpc>
              <a:spcBef>
                <a:spcPts val="2100"/>
              </a:spcBef>
              <a:spcAft>
                <a:spcPts val="2100"/>
              </a:spcAft>
              <a:buSzPts val="1900"/>
              <a:buNone/>
              <a:defRPr/>
            </a:lvl9pPr>
          </a:lstStyle>
          <a:p/>
        </p:txBody>
      </p:sp>
      <p:grpSp>
        <p:nvGrpSpPr>
          <p:cNvPr id="976" name="Google Shape;976;p18"/>
          <p:cNvGrpSpPr/>
          <p:nvPr/>
        </p:nvGrpSpPr>
        <p:grpSpPr>
          <a:xfrm rot="5400049">
            <a:off x="11556142" y="-1506473"/>
            <a:ext cx="1792495" cy="2660430"/>
            <a:chOff x="272875" y="1527563"/>
            <a:chExt cx="255950" cy="455000"/>
          </a:xfrm>
        </p:grpSpPr>
        <p:sp>
          <p:nvSpPr>
            <p:cNvPr id="977" name="Google Shape;977;p18"/>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78" name="Google Shape;978;p18"/>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79" name="Google Shape;979;p18"/>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80" name="Google Shape;980;p18"/>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81" name="Google Shape;981;p18"/>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82" name="Google Shape;982;p18"/>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83" name="Google Shape;983;p18"/>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84" name="Google Shape;984;p18"/>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85" name="Google Shape;985;p18"/>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86" name="Google Shape;986;p18"/>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87" name="Google Shape;987;p18"/>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88" name="Google Shape;988;p18"/>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89" name="Google Shape;989;p18"/>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90" name="Google Shape;990;p18"/>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91" name="Google Shape;991;p18"/>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92" name="Google Shape;992;p18"/>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93" name="Google Shape;993;p18"/>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94" name="Google Shape;994;p18"/>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95" name="Google Shape;995;p18"/>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96" name="Google Shape;996;p18"/>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97" name="Google Shape;997;p18"/>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98" name="Google Shape;998;p18"/>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99" name="Google Shape;999;p18"/>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00" name="Google Shape;1000;p18"/>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01" name="Google Shape;1001;p18"/>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02" name="Google Shape;1002;p18"/>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03" name="Google Shape;1003;p18"/>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04" name="Google Shape;1004;p18"/>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05" name="Google Shape;1005;p18"/>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06" name="Google Shape;1006;p18"/>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07" name="Google Shape;1007;p18"/>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08" name="Google Shape;1008;p18"/>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09" name="Google Shape;1009;p18"/>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10" name="Google Shape;1010;p18"/>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11" name="Google Shape;1011;p18"/>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1012" name="Google Shape;1012;p18"/>
          <p:cNvSpPr/>
          <p:nvPr/>
        </p:nvSpPr>
        <p:spPr>
          <a:xfrm rot="-7373418">
            <a:off x="-2024277" y="4037206"/>
            <a:ext cx="3019996" cy="2887671"/>
          </a:xfrm>
          <a:custGeom>
            <a:rect b="b" l="l" r="r" t="t"/>
            <a:pathLst>
              <a:path extrusionOk="0" h="20404" w="21339">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BLANK_1_1_1_2_1">
    <p:spTree>
      <p:nvGrpSpPr>
        <p:cNvPr id="1013" name="Shape 1013"/>
        <p:cNvGrpSpPr/>
        <p:nvPr/>
      </p:nvGrpSpPr>
      <p:grpSpPr>
        <a:xfrm>
          <a:off x="0" y="0"/>
          <a:ext cx="0" cy="0"/>
          <a:chOff x="0" y="0"/>
          <a:chExt cx="0" cy="0"/>
        </a:xfrm>
      </p:grpSpPr>
      <p:pic>
        <p:nvPicPr>
          <p:cNvPr id="1014" name="Google Shape;1014;p19"/>
          <p:cNvPicPr preferRelativeResize="0"/>
          <p:nvPr/>
        </p:nvPicPr>
        <p:blipFill>
          <a:blip r:embed="rId2">
            <a:alphaModFix amt="66000"/>
          </a:blip>
          <a:stretch>
            <a:fillRect/>
          </a:stretch>
        </p:blipFill>
        <p:spPr>
          <a:xfrm flipH="1" rot="-2343513">
            <a:off x="-1541637" y="-1956213"/>
            <a:ext cx="4396521" cy="3035516"/>
          </a:xfrm>
          <a:prstGeom prst="rect">
            <a:avLst/>
          </a:prstGeom>
          <a:noFill/>
          <a:ln>
            <a:noFill/>
          </a:ln>
        </p:spPr>
      </p:pic>
      <p:pic>
        <p:nvPicPr>
          <p:cNvPr id="1015" name="Google Shape;1015;p19"/>
          <p:cNvPicPr preferRelativeResize="0"/>
          <p:nvPr/>
        </p:nvPicPr>
        <p:blipFill>
          <a:blip r:embed="rId3">
            <a:alphaModFix amt="74000"/>
          </a:blip>
          <a:stretch>
            <a:fillRect/>
          </a:stretch>
        </p:blipFill>
        <p:spPr>
          <a:xfrm flipH="1" rot="-10162004">
            <a:off x="-1454810" y="-1511680"/>
            <a:ext cx="3859830" cy="3457764"/>
          </a:xfrm>
          <a:prstGeom prst="rect">
            <a:avLst/>
          </a:prstGeom>
          <a:noFill/>
          <a:ln>
            <a:noFill/>
          </a:ln>
        </p:spPr>
      </p:pic>
      <p:grpSp>
        <p:nvGrpSpPr>
          <p:cNvPr id="1016" name="Google Shape;1016;p19"/>
          <p:cNvGrpSpPr/>
          <p:nvPr/>
        </p:nvGrpSpPr>
        <p:grpSpPr>
          <a:xfrm rot="-8099965">
            <a:off x="34277" y="-1025084"/>
            <a:ext cx="1792483" cy="2660415"/>
            <a:chOff x="272875" y="1527563"/>
            <a:chExt cx="255950" cy="455000"/>
          </a:xfrm>
        </p:grpSpPr>
        <p:sp>
          <p:nvSpPr>
            <p:cNvPr id="1017" name="Google Shape;1017;p19"/>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18" name="Google Shape;1018;p19"/>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19" name="Google Shape;1019;p19"/>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20" name="Google Shape;1020;p19"/>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21" name="Google Shape;1021;p19"/>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22" name="Google Shape;1022;p19"/>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23" name="Google Shape;1023;p19"/>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24" name="Google Shape;1024;p19"/>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25" name="Google Shape;1025;p19"/>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26" name="Google Shape;1026;p19"/>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27" name="Google Shape;1027;p19"/>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28" name="Google Shape;1028;p19"/>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29" name="Google Shape;1029;p19"/>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30" name="Google Shape;1030;p19"/>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31" name="Google Shape;1031;p19"/>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32" name="Google Shape;1032;p19"/>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33" name="Google Shape;1033;p19"/>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34" name="Google Shape;1034;p19"/>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35" name="Google Shape;1035;p19"/>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36" name="Google Shape;1036;p19"/>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37" name="Google Shape;1037;p19"/>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38" name="Google Shape;1038;p19"/>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39" name="Google Shape;1039;p19"/>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40" name="Google Shape;1040;p19"/>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41" name="Google Shape;1041;p19"/>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42" name="Google Shape;1042;p19"/>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43" name="Google Shape;1043;p19"/>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44" name="Google Shape;1044;p19"/>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45" name="Google Shape;1045;p19"/>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46" name="Google Shape;1046;p19"/>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47" name="Google Shape;1047;p19"/>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48" name="Google Shape;1048;p19"/>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49" name="Google Shape;1049;p19"/>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50" name="Google Shape;1050;p19"/>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51" name="Google Shape;1051;p19"/>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pic>
        <p:nvPicPr>
          <p:cNvPr id="1052" name="Google Shape;1052;p19"/>
          <p:cNvPicPr preferRelativeResize="0"/>
          <p:nvPr/>
        </p:nvPicPr>
        <p:blipFill>
          <a:blip r:embed="rId3">
            <a:alphaModFix amt="74000"/>
          </a:blip>
          <a:stretch>
            <a:fillRect/>
          </a:stretch>
        </p:blipFill>
        <p:spPr>
          <a:xfrm flipH="1" rot="-6814726">
            <a:off x="9939023" y="-1577075"/>
            <a:ext cx="3859829" cy="3457764"/>
          </a:xfrm>
          <a:prstGeom prst="rect">
            <a:avLst/>
          </a:prstGeom>
          <a:noFill/>
          <a:ln>
            <a:noFill/>
          </a:ln>
        </p:spPr>
      </p:pic>
      <p:pic>
        <p:nvPicPr>
          <p:cNvPr id="1053" name="Google Shape;1053;p19"/>
          <p:cNvPicPr preferRelativeResize="0"/>
          <p:nvPr/>
        </p:nvPicPr>
        <p:blipFill>
          <a:blip r:embed="rId4">
            <a:alphaModFix amt="76000"/>
          </a:blip>
          <a:stretch>
            <a:fillRect/>
          </a:stretch>
        </p:blipFill>
        <p:spPr>
          <a:xfrm rot="-1136126">
            <a:off x="5820171" y="5642071"/>
            <a:ext cx="10141072" cy="3776510"/>
          </a:xfrm>
          <a:prstGeom prst="rect">
            <a:avLst/>
          </a:prstGeom>
          <a:noFill/>
          <a:ln>
            <a:noFill/>
          </a:ln>
        </p:spPr>
      </p:pic>
      <p:grpSp>
        <p:nvGrpSpPr>
          <p:cNvPr id="1054" name="Google Shape;1054;p19"/>
          <p:cNvGrpSpPr/>
          <p:nvPr/>
        </p:nvGrpSpPr>
        <p:grpSpPr>
          <a:xfrm rot="3618638">
            <a:off x="10249120" y="5122001"/>
            <a:ext cx="1792486" cy="3292876"/>
            <a:chOff x="272875" y="1419395"/>
            <a:chExt cx="255950" cy="563168"/>
          </a:xfrm>
        </p:grpSpPr>
        <p:sp>
          <p:nvSpPr>
            <p:cNvPr id="1055" name="Google Shape;1055;p19"/>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56" name="Google Shape;1056;p19"/>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57" name="Google Shape;1057;p19"/>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58" name="Google Shape;1058;p19"/>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59" name="Google Shape;1059;p19"/>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60" name="Google Shape;1060;p19"/>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61" name="Google Shape;1061;p19"/>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62" name="Google Shape;1062;p19"/>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63" name="Google Shape;1063;p19"/>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64" name="Google Shape;1064;p19"/>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65" name="Google Shape;1065;p19"/>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66" name="Google Shape;1066;p19"/>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67" name="Google Shape;1067;p19"/>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68" name="Google Shape;1068;p19"/>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69" name="Google Shape;1069;p19"/>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70" name="Google Shape;1070;p19"/>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71" name="Google Shape;1071;p19"/>
            <p:cNvSpPr/>
            <p:nvPr/>
          </p:nvSpPr>
          <p:spPr>
            <a:xfrm>
              <a:off x="369050" y="1615955"/>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72" name="Google Shape;1072;p19"/>
            <p:cNvSpPr/>
            <p:nvPr/>
          </p:nvSpPr>
          <p:spPr>
            <a:xfrm>
              <a:off x="490635" y="1582215"/>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73" name="Google Shape;1073;p19"/>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74" name="Google Shape;1074;p19"/>
            <p:cNvSpPr/>
            <p:nvPr/>
          </p:nvSpPr>
          <p:spPr>
            <a:xfrm>
              <a:off x="438343" y="1487068"/>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75" name="Google Shape;1075;p19"/>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76" name="Google Shape;1076;p19"/>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77" name="Google Shape;1077;p19"/>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78" name="Google Shape;1078;p19"/>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79" name="Google Shape;1079;p19"/>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80" name="Google Shape;1080;p19"/>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81" name="Google Shape;1081;p19"/>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82" name="Google Shape;1082;p19"/>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83" name="Google Shape;1083;p19"/>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84" name="Google Shape;1084;p19"/>
            <p:cNvSpPr/>
            <p:nvPr/>
          </p:nvSpPr>
          <p:spPr>
            <a:xfrm>
              <a:off x="360075" y="195388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85" name="Google Shape;1085;p19"/>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86" name="Google Shape;1086;p19"/>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87" name="Google Shape;1087;p19"/>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88" name="Google Shape;1088;p19"/>
            <p:cNvSpPr/>
            <p:nvPr/>
          </p:nvSpPr>
          <p:spPr>
            <a:xfrm>
              <a:off x="394558" y="1560904"/>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89" name="Google Shape;1089;p19"/>
            <p:cNvSpPr/>
            <p:nvPr/>
          </p:nvSpPr>
          <p:spPr>
            <a:xfrm>
              <a:off x="418850" y="1419395"/>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p>
          </p:txBody>
        </p:sp>
      </p:grpSp>
      <p:sp>
        <p:nvSpPr>
          <p:cNvPr id="1090" name="Google Shape;1090;p19"/>
          <p:cNvSpPr txBox="1"/>
          <p:nvPr>
            <p:ph type="title"/>
          </p:nvPr>
        </p:nvSpPr>
        <p:spPr>
          <a:xfrm>
            <a:off x="960000" y="3448287"/>
            <a:ext cx="3115200" cy="1190100"/>
          </a:xfrm>
          <a:prstGeom prst="rect">
            <a:avLst/>
          </a:prstGeom>
        </p:spPr>
        <p:txBody>
          <a:bodyPr anchorCtr="0" anchor="ctr" bIns="121900" lIns="121900" spcFirstLastPara="1" rIns="121900" wrap="square" tIns="121900">
            <a:noAutofit/>
          </a:bodyPr>
          <a:lstStyle>
            <a:lvl1pPr lvl="0" rtl="0" algn="ctr">
              <a:spcBef>
                <a:spcPts val="0"/>
              </a:spcBef>
              <a:spcAft>
                <a:spcPts val="0"/>
              </a:spcAft>
              <a:buSzPts val="3200"/>
              <a:buNone/>
              <a:defRPr sz="2100"/>
            </a:lvl1pPr>
            <a:lvl2pPr lvl="1" rtl="0" algn="ctr">
              <a:spcBef>
                <a:spcPts val="0"/>
              </a:spcBef>
              <a:spcAft>
                <a:spcPts val="0"/>
              </a:spcAft>
              <a:buSzPts val="3200"/>
              <a:buNone/>
              <a:defRPr sz="3200"/>
            </a:lvl2pPr>
            <a:lvl3pPr lvl="2" rtl="0" algn="ctr">
              <a:spcBef>
                <a:spcPts val="0"/>
              </a:spcBef>
              <a:spcAft>
                <a:spcPts val="0"/>
              </a:spcAft>
              <a:buSzPts val="3200"/>
              <a:buNone/>
              <a:defRPr sz="3200"/>
            </a:lvl3pPr>
            <a:lvl4pPr lvl="3" rtl="0" algn="ctr">
              <a:spcBef>
                <a:spcPts val="0"/>
              </a:spcBef>
              <a:spcAft>
                <a:spcPts val="0"/>
              </a:spcAft>
              <a:buSzPts val="3200"/>
              <a:buNone/>
              <a:defRPr sz="3200"/>
            </a:lvl4pPr>
            <a:lvl5pPr lvl="4" rtl="0" algn="ctr">
              <a:spcBef>
                <a:spcPts val="0"/>
              </a:spcBef>
              <a:spcAft>
                <a:spcPts val="0"/>
              </a:spcAft>
              <a:buSzPts val="3200"/>
              <a:buNone/>
              <a:defRPr sz="3200"/>
            </a:lvl5pPr>
            <a:lvl6pPr lvl="5" rtl="0" algn="ctr">
              <a:spcBef>
                <a:spcPts val="0"/>
              </a:spcBef>
              <a:spcAft>
                <a:spcPts val="0"/>
              </a:spcAft>
              <a:buSzPts val="3200"/>
              <a:buNone/>
              <a:defRPr sz="3200"/>
            </a:lvl6pPr>
            <a:lvl7pPr lvl="6" rtl="0" algn="ctr">
              <a:spcBef>
                <a:spcPts val="0"/>
              </a:spcBef>
              <a:spcAft>
                <a:spcPts val="0"/>
              </a:spcAft>
              <a:buSzPts val="3200"/>
              <a:buNone/>
              <a:defRPr sz="3200"/>
            </a:lvl7pPr>
            <a:lvl8pPr lvl="7" rtl="0" algn="ctr">
              <a:spcBef>
                <a:spcPts val="0"/>
              </a:spcBef>
              <a:spcAft>
                <a:spcPts val="0"/>
              </a:spcAft>
              <a:buSzPts val="3200"/>
              <a:buNone/>
              <a:defRPr sz="3200"/>
            </a:lvl8pPr>
            <a:lvl9pPr lvl="8" rtl="0" algn="ctr">
              <a:spcBef>
                <a:spcPts val="0"/>
              </a:spcBef>
              <a:spcAft>
                <a:spcPts val="0"/>
              </a:spcAft>
              <a:buSzPts val="3200"/>
              <a:buNone/>
              <a:defRPr sz="3200"/>
            </a:lvl9pPr>
          </a:lstStyle>
          <a:p/>
        </p:txBody>
      </p:sp>
      <p:sp>
        <p:nvSpPr>
          <p:cNvPr id="1091" name="Google Shape;1091;p19"/>
          <p:cNvSpPr txBox="1"/>
          <p:nvPr>
            <p:ph idx="1" type="subTitle"/>
          </p:nvPr>
        </p:nvSpPr>
        <p:spPr>
          <a:xfrm>
            <a:off x="960000" y="4428172"/>
            <a:ext cx="3115200" cy="1190100"/>
          </a:xfrm>
          <a:prstGeom prst="rect">
            <a:avLst/>
          </a:prstGeom>
        </p:spPr>
        <p:txBody>
          <a:bodyPr anchorCtr="0" anchor="ctr" bIns="121900" lIns="121900" spcFirstLastPara="1" rIns="121900" wrap="square" tIns="121900">
            <a:noAutofit/>
          </a:bodyPr>
          <a:lstStyle>
            <a:lvl1pPr lvl="0" rtl="0" algn="ctr">
              <a:lnSpc>
                <a:spcPct val="100000"/>
              </a:lnSpc>
              <a:spcBef>
                <a:spcPts val="0"/>
              </a:spcBef>
              <a:spcAft>
                <a:spcPts val="0"/>
              </a:spcAft>
              <a:buSzPts val="1900"/>
              <a:buNone/>
              <a:defRPr sz="1900"/>
            </a:lvl1pPr>
            <a:lvl2pPr lvl="1" rtl="0" algn="ctr">
              <a:lnSpc>
                <a:spcPct val="100000"/>
              </a:lnSpc>
              <a:spcBef>
                <a:spcPts val="0"/>
              </a:spcBef>
              <a:spcAft>
                <a:spcPts val="0"/>
              </a:spcAft>
              <a:buSzPts val="1900"/>
              <a:buNone/>
              <a:defRPr/>
            </a:lvl2pPr>
            <a:lvl3pPr lvl="2" rtl="0" algn="ctr">
              <a:lnSpc>
                <a:spcPct val="100000"/>
              </a:lnSpc>
              <a:spcBef>
                <a:spcPts val="2100"/>
              </a:spcBef>
              <a:spcAft>
                <a:spcPts val="0"/>
              </a:spcAft>
              <a:buSzPts val="1900"/>
              <a:buNone/>
              <a:defRPr/>
            </a:lvl3pPr>
            <a:lvl4pPr lvl="3" rtl="0" algn="ctr">
              <a:lnSpc>
                <a:spcPct val="100000"/>
              </a:lnSpc>
              <a:spcBef>
                <a:spcPts val="2100"/>
              </a:spcBef>
              <a:spcAft>
                <a:spcPts val="0"/>
              </a:spcAft>
              <a:buSzPts val="1900"/>
              <a:buNone/>
              <a:defRPr/>
            </a:lvl4pPr>
            <a:lvl5pPr lvl="4" rtl="0" algn="ctr">
              <a:lnSpc>
                <a:spcPct val="100000"/>
              </a:lnSpc>
              <a:spcBef>
                <a:spcPts val="2100"/>
              </a:spcBef>
              <a:spcAft>
                <a:spcPts val="0"/>
              </a:spcAft>
              <a:buSzPts val="1900"/>
              <a:buNone/>
              <a:defRPr/>
            </a:lvl5pPr>
            <a:lvl6pPr lvl="5" rtl="0" algn="ctr">
              <a:lnSpc>
                <a:spcPct val="100000"/>
              </a:lnSpc>
              <a:spcBef>
                <a:spcPts val="2100"/>
              </a:spcBef>
              <a:spcAft>
                <a:spcPts val="0"/>
              </a:spcAft>
              <a:buSzPts val="1900"/>
              <a:buNone/>
              <a:defRPr/>
            </a:lvl6pPr>
            <a:lvl7pPr lvl="6" rtl="0" algn="ctr">
              <a:lnSpc>
                <a:spcPct val="100000"/>
              </a:lnSpc>
              <a:spcBef>
                <a:spcPts val="2100"/>
              </a:spcBef>
              <a:spcAft>
                <a:spcPts val="0"/>
              </a:spcAft>
              <a:buSzPts val="1900"/>
              <a:buNone/>
              <a:defRPr/>
            </a:lvl7pPr>
            <a:lvl8pPr lvl="7" rtl="0" algn="ctr">
              <a:lnSpc>
                <a:spcPct val="100000"/>
              </a:lnSpc>
              <a:spcBef>
                <a:spcPts val="2100"/>
              </a:spcBef>
              <a:spcAft>
                <a:spcPts val="0"/>
              </a:spcAft>
              <a:buSzPts val="1900"/>
              <a:buNone/>
              <a:defRPr/>
            </a:lvl8pPr>
            <a:lvl9pPr lvl="8" rtl="0" algn="ctr">
              <a:lnSpc>
                <a:spcPct val="100000"/>
              </a:lnSpc>
              <a:spcBef>
                <a:spcPts val="2100"/>
              </a:spcBef>
              <a:spcAft>
                <a:spcPts val="2100"/>
              </a:spcAft>
              <a:buSzPts val="1900"/>
              <a:buNone/>
              <a:defRPr/>
            </a:lvl9pPr>
          </a:lstStyle>
          <a:p/>
        </p:txBody>
      </p:sp>
      <p:sp>
        <p:nvSpPr>
          <p:cNvPr id="1092" name="Google Shape;1092;p19"/>
          <p:cNvSpPr txBox="1"/>
          <p:nvPr>
            <p:ph idx="2" type="title"/>
          </p:nvPr>
        </p:nvSpPr>
        <p:spPr>
          <a:xfrm>
            <a:off x="4538400" y="3448287"/>
            <a:ext cx="3115200" cy="1190100"/>
          </a:xfrm>
          <a:prstGeom prst="rect">
            <a:avLst/>
          </a:prstGeom>
        </p:spPr>
        <p:txBody>
          <a:bodyPr anchorCtr="0" anchor="ctr" bIns="121900" lIns="121900" spcFirstLastPara="1" rIns="121900" wrap="square" tIns="121900">
            <a:noAutofit/>
          </a:bodyPr>
          <a:lstStyle>
            <a:lvl1pPr lvl="0" rtl="0" algn="ctr">
              <a:spcBef>
                <a:spcPts val="0"/>
              </a:spcBef>
              <a:spcAft>
                <a:spcPts val="0"/>
              </a:spcAft>
              <a:buSzPts val="3200"/>
              <a:buNone/>
              <a:defRPr sz="2100"/>
            </a:lvl1pPr>
            <a:lvl2pPr lvl="1" rtl="0" algn="ctr">
              <a:spcBef>
                <a:spcPts val="0"/>
              </a:spcBef>
              <a:spcAft>
                <a:spcPts val="0"/>
              </a:spcAft>
              <a:buSzPts val="3200"/>
              <a:buNone/>
              <a:defRPr sz="3200"/>
            </a:lvl2pPr>
            <a:lvl3pPr lvl="2" rtl="0" algn="ctr">
              <a:spcBef>
                <a:spcPts val="0"/>
              </a:spcBef>
              <a:spcAft>
                <a:spcPts val="0"/>
              </a:spcAft>
              <a:buSzPts val="3200"/>
              <a:buNone/>
              <a:defRPr sz="3200"/>
            </a:lvl3pPr>
            <a:lvl4pPr lvl="3" rtl="0" algn="ctr">
              <a:spcBef>
                <a:spcPts val="0"/>
              </a:spcBef>
              <a:spcAft>
                <a:spcPts val="0"/>
              </a:spcAft>
              <a:buSzPts val="3200"/>
              <a:buNone/>
              <a:defRPr sz="3200"/>
            </a:lvl4pPr>
            <a:lvl5pPr lvl="4" rtl="0" algn="ctr">
              <a:spcBef>
                <a:spcPts val="0"/>
              </a:spcBef>
              <a:spcAft>
                <a:spcPts val="0"/>
              </a:spcAft>
              <a:buSzPts val="3200"/>
              <a:buNone/>
              <a:defRPr sz="3200"/>
            </a:lvl5pPr>
            <a:lvl6pPr lvl="5" rtl="0" algn="ctr">
              <a:spcBef>
                <a:spcPts val="0"/>
              </a:spcBef>
              <a:spcAft>
                <a:spcPts val="0"/>
              </a:spcAft>
              <a:buSzPts val="3200"/>
              <a:buNone/>
              <a:defRPr sz="3200"/>
            </a:lvl6pPr>
            <a:lvl7pPr lvl="6" rtl="0" algn="ctr">
              <a:spcBef>
                <a:spcPts val="0"/>
              </a:spcBef>
              <a:spcAft>
                <a:spcPts val="0"/>
              </a:spcAft>
              <a:buSzPts val="3200"/>
              <a:buNone/>
              <a:defRPr sz="3200"/>
            </a:lvl7pPr>
            <a:lvl8pPr lvl="7" rtl="0" algn="ctr">
              <a:spcBef>
                <a:spcPts val="0"/>
              </a:spcBef>
              <a:spcAft>
                <a:spcPts val="0"/>
              </a:spcAft>
              <a:buSzPts val="3200"/>
              <a:buNone/>
              <a:defRPr sz="3200"/>
            </a:lvl8pPr>
            <a:lvl9pPr lvl="8" rtl="0" algn="ctr">
              <a:spcBef>
                <a:spcPts val="0"/>
              </a:spcBef>
              <a:spcAft>
                <a:spcPts val="0"/>
              </a:spcAft>
              <a:buSzPts val="3200"/>
              <a:buNone/>
              <a:defRPr sz="3200"/>
            </a:lvl9pPr>
          </a:lstStyle>
          <a:p/>
        </p:txBody>
      </p:sp>
      <p:sp>
        <p:nvSpPr>
          <p:cNvPr id="1093" name="Google Shape;1093;p19"/>
          <p:cNvSpPr txBox="1"/>
          <p:nvPr>
            <p:ph idx="3" type="subTitle"/>
          </p:nvPr>
        </p:nvSpPr>
        <p:spPr>
          <a:xfrm>
            <a:off x="4538400" y="4428172"/>
            <a:ext cx="3115200" cy="1190100"/>
          </a:xfrm>
          <a:prstGeom prst="rect">
            <a:avLst/>
          </a:prstGeom>
        </p:spPr>
        <p:txBody>
          <a:bodyPr anchorCtr="0" anchor="ctr" bIns="121900" lIns="121900" spcFirstLastPara="1" rIns="121900" wrap="square" tIns="121900">
            <a:noAutofit/>
          </a:bodyPr>
          <a:lstStyle>
            <a:lvl1pPr lvl="0" rtl="0" algn="ctr">
              <a:lnSpc>
                <a:spcPct val="100000"/>
              </a:lnSpc>
              <a:spcBef>
                <a:spcPts val="0"/>
              </a:spcBef>
              <a:spcAft>
                <a:spcPts val="0"/>
              </a:spcAft>
              <a:buSzPts val="1900"/>
              <a:buNone/>
              <a:defRPr sz="1900"/>
            </a:lvl1pPr>
            <a:lvl2pPr lvl="1" rtl="0" algn="ctr">
              <a:lnSpc>
                <a:spcPct val="100000"/>
              </a:lnSpc>
              <a:spcBef>
                <a:spcPts val="0"/>
              </a:spcBef>
              <a:spcAft>
                <a:spcPts val="0"/>
              </a:spcAft>
              <a:buSzPts val="1900"/>
              <a:buNone/>
              <a:defRPr/>
            </a:lvl2pPr>
            <a:lvl3pPr lvl="2" rtl="0" algn="ctr">
              <a:lnSpc>
                <a:spcPct val="100000"/>
              </a:lnSpc>
              <a:spcBef>
                <a:spcPts val="2100"/>
              </a:spcBef>
              <a:spcAft>
                <a:spcPts val="0"/>
              </a:spcAft>
              <a:buSzPts val="1900"/>
              <a:buNone/>
              <a:defRPr/>
            </a:lvl3pPr>
            <a:lvl4pPr lvl="3" rtl="0" algn="ctr">
              <a:lnSpc>
                <a:spcPct val="100000"/>
              </a:lnSpc>
              <a:spcBef>
                <a:spcPts val="2100"/>
              </a:spcBef>
              <a:spcAft>
                <a:spcPts val="0"/>
              </a:spcAft>
              <a:buSzPts val="1900"/>
              <a:buNone/>
              <a:defRPr/>
            </a:lvl4pPr>
            <a:lvl5pPr lvl="4" rtl="0" algn="ctr">
              <a:lnSpc>
                <a:spcPct val="100000"/>
              </a:lnSpc>
              <a:spcBef>
                <a:spcPts val="2100"/>
              </a:spcBef>
              <a:spcAft>
                <a:spcPts val="0"/>
              </a:spcAft>
              <a:buSzPts val="1900"/>
              <a:buNone/>
              <a:defRPr/>
            </a:lvl5pPr>
            <a:lvl6pPr lvl="5" rtl="0" algn="ctr">
              <a:lnSpc>
                <a:spcPct val="100000"/>
              </a:lnSpc>
              <a:spcBef>
                <a:spcPts val="2100"/>
              </a:spcBef>
              <a:spcAft>
                <a:spcPts val="0"/>
              </a:spcAft>
              <a:buSzPts val="1900"/>
              <a:buNone/>
              <a:defRPr/>
            </a:lvl6pPr>
            <a:lvl7pPr lvl="6" rtl="0" algn="ctr">
              <a:lnSpc>
                <a:spcPct val="100000"/>
              </a:lnSpc>
              <a:spcBef>
                <a:spcPts val="2100"/>
              </a:spcBef>
              <a:spcAft>
                <a:spcPts val="0"/>
              </a:spcAft>
              <a:buSzPts val="1900"/>
              <a:buNone/>
              <a:defRPr/>
            </a:lvl7pPr>
            <a:lvl8pPr lvl="7" rtl="0" algn="ctr">
              <a:lnSpc>
                <a:spcPct val="100000"/>
              </a:lnSpc>
              <a:spcBef>
                <a:spcPts val="2100"/>
              </a:spcBef>
              <a:spcAft>
                <a:spcPts val="0"/>
              </a:spcAft>
              <a:buSzPts val="1900"/>
              <a:buNone/>
              <a:defRPr/>
            </a:lvl8pPr>
            <a:lvl9pPr lvl="8" rtl="0" algn="ctr">
              <a:lnSpc>
                <a:spcPct val="100000"/>
              </a:lnSpc>
              <a:spcBef>
                <a:spcPts val="2100"/>
              </a:spcBef>
              <a:spcAft>
                <a:spcPts val="2100"/>
              </a:spcAft>
              <a:buSzPts val="1900"/>
              <a:buNone/>
              <a:defRPr/>
            </a:lvl9pPr>
          </a:lstStyle>
          <a:p/>
        </p:txBody>
      </p:sp>
      <p:sp>
        <p:nvSpPr>
          <p:cNvPr id="1094" name="Google Shape;1094;p19"/>
          <p:cNvSpPr txBox="1"/>
          <p:nvPr>
            <p:ph idx="4" type="title"/>
          </p:nvPr>
        </p:nvSpPr>
        <p:spPr>
          <a:xfrm>
            <a:off x="8133867" y="3448278"/>
            <a:ext cx="3115200" cy="1190100"/>
          </a:xfrm>
          <a:prstGeom prst="rect">
            <a:avLst/>
          </a:prstGeom>
        </p:spPr>
        <p:txBody>
          <a:bodyPr anchorCtr="0" anchor="ctr" bIns="121900" lIns="121900" spcFirstLastPara="1" rIns="121900" wrap="square" tIns="121900">
            <a:noAutofit/>
          </a:bodyPr>
          <a:lstStyle>
            <a:lvl1pPr lvl="0" rtl="0" algn="ctr">
              <a:spcBef>
                <a:spcPts val="0"/>
              </a:spcBef>
              <a:spcAft>
                <a:spcPts val="0"/>
              </a:spcAft>
              <a:buSzPts val="3200"/>
              <a:buNone/>
              <a:defRPr sz="2100"/>
            </a:lvl1pPr>
            <a:lvl2pPr lvl="1" rtl="0" algn="ctr">
              <a:spcBef>
                <a:spcPts val="0"/>
              </a:spcBef>
              <a:spcAft>
                <a:spcPts val="0"/>
              </a:spcAft>
              <a:buSzPts val="3200"/>
              <a:buNone/>
              <a:defRPr sz="3200"/>
            </a:lvl2pPr>
            <a:lvl3pPr lvl="2" rtl="0" algn="ctr">
              <a:spcBef>
                <a:spcPts val="0"/>
              </a:spcBef>
              <a:spcAft>
                <a:spcPts val="0"/>
              </a:spcAft>
              <a:buSzPts val="3200"/>
              <a:buNone/>
              <a:defRPr sz="3200"/>
            </a:lvl3pPr>
            <a:lvl4pPr lvl="3" rtl="0" algn="ctr">
              <a:spcBef>
                <a:spcPts val="0"/>
              </a:spcBef>
              <a:spcAft>
                <a:spcPts val="0"/>
              </a:spcAft>
              <a:buSzPts val="3200"/>
              <a:buNone/>
              <a:defRPr sz="3200"/>
            </a:lvl4pPr>
            <a:lvl5pPr lvl="4" rtl="0" algn="ctr">
              <a:spcBef>
                <a:spcPts val="0"/>
              </a:spcBef>
              <a:spcAft>
                <a:spcPts val="0"/>
              </a:spcAft>
              <a:buSzPts val="3200"/>
              <a:buNone/>
              <a:defRPr sz="3200"/>
            </a:lvl5pPr>
            <a:lvl6pPr lvl="5" rtl="0" algn="ctr">
              <a:spcBef>
                <a:spcPts val="0"/>
              </a:spcBef>
              <a:spcAft>
                <a:spcPts val="0"/>
              </a:spcAft>
              <a:buSzPts val="3200"/>
              <a:buNone/>
              <a:defRPr sz="3200"/>
            </a:lvl6pPr>
            <a:lvl7pPr lvl="6" rtl="0" algn="ctr">
              <a:spcBef>
                <a:spcPts val="0"/>
              </a:spcBef>
              <a:spcAft>
                <a:spcPts val="0"/>
              </a:spcAft>
              <a:buSzPts val="3200"/>
              <a:buNone/>
              <a:defRPr sz="3200"/>
            </a:lvl7pPr>
            <a:lvl8pPr lvl="7" rtl="0" algn="ctr">
              <a:spcBef>
                <a:spcPts val="0"/>
              </a:spcBef>
              <a:spcAft>
                <a:spcPts val="0"/>
              </a:spcAft>
              <a:buSzPts val="3200"/>
              <a:buNone/>
              <a:defRPr sz="3200"/>
            </a:lvl8pPr>
            <a:lvl9pPr lvl="8" rtl="0" algn="ctr">
              <a:spcBef>
                <a:spcPts val="0"/>
              </a:spcBef>
              <a:spcAft>
                <a:spcPts val="0"/>
              </a:spcAft>
              <a:buSzPts val="3200"/>
              <a:buNone/>
              <a:defRPr sz="3200"/>
            </a:lvl9pPr>
          </a:lstStyle>
          <a:p/>
        </p:txBody>
      </p:sp>
      <p:sp>
        <p:nvSpPr>
          <p:cNvPr id="1095" name="Google Shape;1095;p19"/>
          <p:cNvSpPr txBox="1"/>
          <p:nvPr>
            <p:ph idx="5" type="subTitle"/>
          </p:nvPr>
        </p:nvSpPr>
        <p:spPr>
          <a:xfrm>
            <a:off x="8133867" y="4428172"/>
            <a:ext cx="3115200" cy="1190100"/>
          </a:xfrm>
          <a:prstGeom prst="rect">
            <a:avLst/>
          </a:prstGeom>
        </p:spPr>
        <p:txBody>
          <a:bodyPr anchorCtr="0" anchor="ctr" bIns="121900" lIns="121900" spcFirstLastPara="1" rIns="121900" wrap="square" tIns="121900">
            <a:noAutofit/>
          </a:bodyPr>
          <a:lstStyle>
            <a:lvl1pPr lvl="0" rtl="0" algn="ctr">
              <a:lnSpc>
                <a:spcPct val="100000"/>
              </a:lnSpc>
              <a:spcBef>
                <a:spcPts val="0"/>
              </a:spcBef>
              <a:spcAft>
                <a:spcPts val="0"/>
              </a:spcAft>
              <a:buSzPts val="1900"/>
              <a:buNone/>
              <a:defRPr sz="1900"/>
            </a:lvl1pPr>
            <a:lvl2pPr lvl="1" rtl="0" algn="ctr">
              <a:lnSpc>
                <a:spcPct val="100000"/>
              </a:lnSpc>
              <a:spcBef>
                <a:spcPts val="0"/>
              </a:spcBef>
              <a:spcAft>
                <a:spcPts val="0"/>
              </a:spcAft>
              <a:buSzPts val="1900"/>
              <a:buNone/>
              <a:defRPr/>
            </a:lvl2pPr>
            <a:lvl3pPr lvl="2" rtl="0" algn="ctr">
              <a:lnSpc>
                <a:spcPct val="100000"/>
              </a:lnSpc>
              <a:spcBef>
                <a:spcPts val="2100"/>
              </a:spcBef>
              <a:spcAft>
                <a:spcPts val="0"/>
              </a:spcAft>
              <a:buSzPts val="1900"/>
              <a:buNone/>
              <a:defRPr/>
            </a:lvl3pPr>
            <a:lvl4pPr lvl="3" rtl="0" algn="ctr">
              <a:lnSpc>
                <a:spcPct val="100000"/>
              </a:lnSpc>
              <a:spcBef>
                <a:spcPts val="2100"/>
              </a:spcBef>
              <a:spcAft>
                <a:spcPts val="0"/>
              </a:spcAft>
              <a:buSzPts val="1900"/>
              <a:buNone/>
              <a:defRPr/>
            </a:lvl4pPr>
            <a:lvl5pPr lvl="4" rtl="0" algn="ctr">
              <a:lnSpc>
                <a:spcPct val="100000"/>
              </a:lnSpc>
              <a:spcBef>
                <a:spcPts val="2100"/>
              </a:spcBef>
              <a:spcAft>
                <a:spcPts val="0"/>
              </a:spcAft>
              <a:buSzPts val="1900"/>
              <a:buNone/>
              <a:defRPr/>
            </a:lvl5pPr>
            <a:lvl6pPr lvl="5" rtl="0" algn="ctr">
              <a:lnSpc>
                <a:spcPct val="100000"/>
              </a:lnSpc>
              <a:spcBef>
                <a:spcPts val="2100"/>
              </a:spcBef>
              <a:spcAft>
                <a:spcPts val="0"/>
              </a:spcAft>
              <a:buSzPts val="1900"/>
              <a:buNone/>
              <a:defRPr/>
            </a:lvl6pPr>
            <a:lvl7pPr lvl="6" rtl="0" algn="ctr">
              <a:lnSpc>
                <a:spcPct val="100000"/>
              </a:lnSpc>
              <a:spcBef>
                <a:spcPts val="2100"/>
              </a:spcBef>
              <a:spcAft>
                <a:spcPts val="0"/>
              </a:spcAft>
              <a:buSzPts val="1900"/>
              <a:buNone/>
              <a:defRPr/>
            </a:lvl7pPr>
            <a:lvl8pPr lvl="7" rtl="0" algn="ctr">
              <a:lnSpc>
                <a:spcPct val="100000"/>
              </a:lnSpc>
              <a:spcBef>
                <a:spcPts val="2100"/>
              </a:spcBef>
              <a:spcAft>
                <a:spcPts val="0"/>
              </a:spcAft>
              <a:buSzPts val="1900"/>
              <a:buNone/>
              <a:defRPr/>
            </a:lvl8pPr>
            <a:lvl9pPr lvl="8" rtl="0" algn="ctr">
              <a:lnSpc>
                <a:spcPct val="100000"/>
              </a:lnSpc>
              <a:spcBef>
                <a:spcPts val="2100"/>
              </a:spcBef>
              <a:spcAft>
                <a:spcPts val="2100"/>
              </a:spcAft>
              <a:buSzPts val="1900"/>
              <a:buNone/>
              <a:defRPr/>
            </a:lvl9pPr>
          </a:lstStyle>
          <a:p/>
        </p:txBody>
      </p:sp>
      <p:sp>
        <p:nvSpPr>
          <p:cNvPr id="1096" name="Google Shape;1096;p19"/>
          <p:cNvSpPr txBox="1"/>
          <p:nvPr>
            <p:ph idx="6" type="ctrTitle"/>
          </p:nvPr>
        </p:nvSpPr>
        <p:spPr>
          <a:xfrm>
            <a:off x="982195" y="497367"/>
            <a:ext cx="10230000" cy="770400"/>
          </a:xfrm>
          <a:prstGeom prst="rect">
            <a:avLst/>
          </a:prstGeom>
        </p:spPr>
        <p:txBody>
          <a:bodyPr anchorCtr="0" anchor="ctr" bIns="121900" lIns="121900" spcFirstLastPara="1" rIns="121900" wrap="square" tIns="121900">
            <a:noAutofit/>
          </a:bodyPr>
          <a:lstStyle>
            <a:lvl1pPr lvl="0" rtl="0" algn="ctr">
              <a:spcBef>
                <a:spcPts val="0"/>
              </a:spcBef>
              <a:spcAft>
                <a:spcPts val="0"/>
              </a:spcAft>
              <a:buSzPts val="1100"/>
              <a:buNone/>
              <a:defRPr/>
            </a:lvl1pPr>
            <a:lvl2pPr lvl="1" rtl="0" algn="ctr">
              <a:spcBef>
                <a:spcPts val="0"/>
              </a:spcBef>
              <a:spcAft>
                <a:spcPts val="0"/>
              </a:spcAft>
              <a:buSzPts val="1100"/>
              <a:buNone/>
              <a:defRPr sz="1100"/>
            </a:lvl2pPr>
            <a:lvl3pPr lvl="2" rtl="0" algn="ctr">
              <a:spcBef>
                <a:spcPts val="0"/>
              </a:spcBef>
              <a:spcAft>
                <a:spcPts val="0"/>
              </a:spcAft>
              <a:buSzPts val="1100"/>
              <a:buNone/>
              <a:defRPr sz="1100"/>
            </a:lvl3pPr>
            <a:lvl4pPr lvl="3" rtl="0" algn="ctr">
              <a:spcBef>
                <a:spcPts val="0"/>
              </a:spcBef>
              <a:spcAft>
                <a:spcPts val="0"/>
              </a:spcAft>
              <a:buSzPts val="1100"/>
              <a:buNone/>
              <a:defRPr sz="1100"/>
            </a:lvl4pPr>
            <a:lvl5pPr lvl="4" rtl="0" algn="ctr">
              <a:spcBef>
                <a:spcPts val="0"/>
              </a:spcBef>
              <a:spcAft>
                <a:spcPts val="0"/>
              </a:spcAft>
              <a:buSzPts val="1100"/>
              <a:buNone/>
              <a:defRPr sz="1100"/>
            </a:lvl5pPr>
            <a:lvl6pPr lvl="5" rtl="0" algn="ctr">
              <a:spcBef>
                <a:spcPts val="0"/>
              </a:spcBef>
              <a:spcAft>
                <a:spcPts val="0"/>
              </a:spcAft>
              <a:buSzPts val="1100"/>
              <a:buNone/>
              <a:defRPr sz="1100"/>
            </a:lvl6pPr>
            <a:lvl7pPr lvl="6" rtl="0" algn="ctr">
              <a:spcBef>
                <a:spcPts val="0"/>
              </a:spcBef>
              <a:spcAft>
                <a:spcPts val="0"/>
              </a:spcAft>
              <a:buSzPts val="1100"/>
              <a:buNone/>
              <a:defRPr sz="1100"/>
            </a:lvl7pPr>
            <a:lvl8pPr lvl="7" rtl="0" algn="ctr">
              <a:spcBef>
                <a:spcPts val="0"/>
              </a:spcBef>
              <a:spcAft>
                <a:spcPts val="0"/>
              </a:spcAft>
              <a:buSzPts val="1100"/>
              <a:buNone/>
              <a:defRPr sz="1100"/>
            </a:lvl8pPr>
            <a:lvl9pPr lvl="8" rtl="0" algn="ctr">
              <a:spcBef>
                <a:spcPts val="0"/>
              </a:spcBef>
              <a:spcAft>
                <a:spcPts val="0"/>
              </a:spcAft>
              <a:buSzPts val="1100"/>
              <a:buNone/>
              <a:defRPr sz="1100"/>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1_1_1_1">
    <p:spTree>
      <p:nvGrpSpPr>
        <p:cNvPr id="1097" name="Shape 1097"/>
        <p:cNvGrpSpPr/>
        <p:nvPr/>
      </p:nvGrpSpPr>
      <p:grpSpPr>
        <a:xfrm>
          <a:off x="0" y="0"/>
          <a:ext cx="0" cy="0"/>
          <a:chOff x="0" y="0"/>
          <a:chExt cx="0" cy="0"/>
        </a:xfrm>
      </p:grpSpPr>
      <p:sp>
        <p:nvSpPr>
          <p:cNvPr id="1098" name="Google Shape;1098;p20"/>
          <p:cNvSpPr txBox="1"/>
          <p:nvPr>
            <p:ph type="title"/>
          </p:nvPr>
        </p:nvSpPr>
        <p:spPr>
          <a:xfrm>
            <a:off x="1633101" y="1913948"/>
            <a:ext cx="2835900" cy="703500"/>
          </a:xfrm>
          <a:prstGeom prst="rect">
            <a:avLst/>
          </a:prstGeom>
        </p:spPr>
        <p:txBody>
          <a:bodyPr anchorCtr="0" anchor="ctr" bIns="121900" lIns="121900" spcFirstLastPara="1" rIns="121900" wrap="square" tIns="121900">
            <a:noAutofit/>
          </a:bodyPr>
          <a:lstStyle>
            <a:lvl1pPr lvl="0" rtl="0">
              <a:spcBef>
                <a:spcPts val="0"/>
              </a:spcBef>
              <a:spcAft>
                <a:spcPts val="0"/>
              </a:spcAft>
              <a:buSzPts val="3200"/>
              <a:buNone/>
              <a:defRPr sz="2100"/>
            </a:lvl1pPr>
            <a:lvl2pPr lvl="1" rtl="0" algn="ctr">
              <a:spcBef>
                <a:spcPts val="0"/>
              </a:spcBef>
              <a:spcAft>
                <a:spcPts val="0"/>
              </a:spcAft>
              <a:buSzPts val="3200"/>
              <a:buNone/>
              <a:defRPr sz="3200"/>
            </a:lvl2pPr>
            <a:lvl3pPr lvl="2" rtl="0" algn="ctr">
              <a:spcBef>
                <a:spcPts val="0"/>
              </a:spcBef>
              <a:spcAft>
                <a:spcPts val="0"/>
              </a:spcAft>
              <a:buSzPts val="3200"/>
              <a:buNone/>
              <a:defRPr sz="3200"/>
            </a:lvl3pPr>
            <a:lvl4pPr lvl="3" rtl="0" algn="ctr">
              <a:spcBef>
                <a:spcPts val="0"/>
              </a:spcBef>
              <a:spcAft>
                <a:spcPts val="0"/>
              </a:spcAft>
              <a:buSzPts val="3200"/>
              <a:buNone/>
              <a:defRPr sz="3200"/>
            </a:lvl4pPr>
            <a:lvl5pPr lvl="4" rtl="0" algn="ctr">
              <a:spcBef>
                <a:spcPts val="0"/>
              </a:spcBef>
              <a:spcAft>
                <a:spcPts val="0"/>
              </a:spcAft>
              <a:buSzPts val="3200"/>
              <a:buNone/>
              <a:defRPr sz="3200"/>
            </a:lvl5pPr>
            <a:lvl6pPr lvl="5" rtl="0" algn="ctr">
              <a:spcBef>
                <a:spcPts val="0"/>
              </a:spcBef>
              <a:spcAft>
                <a:spcPts val="0"/>
              </a:spcAft>
              <a:buSzPts val="3200"/>
              <a:buNone/>
              <a:defRPr sz="3200"/>
            </a:lvl6pPr>
            <a:lvl7pPr lvl="6" rtl="0" algn="ctr">
              <a:spcBef>
                <a:spcPts val="0"/>
              </a:spcBef>
              <a:spcAft>
                <a:spcPts val="0"/>
              </a:spcAft>
              <a:buSzPts val="3200"/>
              <a:buNone/>
              <a:defRPr sz="3200"/>
            </a:lvl7pPr>
            <a:lvl8pPr lvl="7" rtl="0" algn="ctr">
              <a:spcBef>
                <a:spcPts val="0"/>
              </a:spcBef>
              <a:spcAft>
                <a:spcPts val="0"/>
              </a:spcAft>
              <a:buSzPts val="3200"/>
              <a:buNone/>
              <a:defRPr sz="3200"/>
            </a:lvl8pPr>
            <a:lvl9pPr lvl="8" rtl="0" algn="ctr">
              <a:spcBef>
                <a:spcPts val="0"/>
              </a:spcBef>
              <a:spcAft>
                <a:spcPts val="0"/>
              </a:spcAft>
              <a:buSzPts val="3200"/>
              <a:buNone/>
              <a:defRPr sz="3200"/>
            </a:lvl9pPr>
          </a:lstStyle>
          <a:p/>
        </p:txBody>
      </p:sp>
      <p:sp>
        <p:nvSpPr>
          <p:cNvPr id="1099" name="Google Shape;1099;p20"/>
          <p:cNvSpPr txBox="1"/>
          <p:nvPr>
            <p:ph idx="1" type="subTitle"/>
          </p:nvPr>
        </p:nvSpPr>
        <p:spPr>
          <a:xfrm>
            <a:off x="1633105" y="2552872"/>
            <a:ext cx="2835900" cy="1215900"/>
          </a:xfrm>
          <a:prstGeom prst="rect">
            <a:avLst/>
          </a:prstGeom>
        </p:spPr>
        <p:txBody>
          <a:bodyPr anchorCtr="0" anchor="ctr" bIns="121900" lIns="121900" spcFirstLastPara="1" rIns="121900" wrap="square" tIns="121900">
            <a:noAutofit/>
          </a:bodyPr>
          <a:lstStyle>
            <a:lvl1pPr lvl="0" rtl="0">
              <a:lnSpc>
                <a:spcPct val="100000"/>
              </a:lnSpc>
              <a:spcBef>
                <a:spcPts val="0"/>
              </a:spcBef>
              <a:spcAft>
                <a:spcPts val="0"/>
              </a:spcAft>
              <a:buSzPts val="1900"/>
              <a:buNone/>
              <a:defRPr sz="1900"/>
            </a:lvl1pPr>
            <a:lvl2pPr lvl="1" rtl="0" algn="ctr">
              <a:lnSpc>
                <a:spcPct val="100000"/>
              </a:lnSpc>
              <a:spcBef>
                <a:spcPts val="0"/>
              </a:spcBef>
              <a:spcAft>
                <a:spcPts val="0"/>
              </a:spcAft>
              <a:buSzPts val="1900"/>
              <a:buNone/>
              <a:defRPr/>
            </a:lvl2pPr>
            <a:lvl3pPr lvl="2" rtl="0" algn="ctr">
              <a:lnSpc>
                <a:spcPct val="100000"/>
              </a:lnSpc>
              <a:spcBef>
                <a:spcPts val="2100"/>
              </a:spcBef>
              <a:spcAft>
                <a:spcPts val="0"/>
              </a:spcAft>
              <a:buSzPts val="1900"/>
              <a:buNone/>
              <a:defRPr/>
            </a:lvl3pPr>
            <a:lvl4pPr lvl="3" rtl="0" algn="ctr">
              <a:lnSpc>
                <a:spcPct val="100000"/>
              </a:lnSpc>
              <a:spcBef>
                <a:spcPts val="2100"/>
              </a:spcBef>
              <a:spcAft>
                <a:spcPts val="0"/>
              </a:spcAft>
              <a:buSzPts val="1900"/>
              <a:buNone/>
              <a:defRPr/>
            </a:lvl4pPr>
            <a:lvl5pPr lvl="4" rtl="0" algn="ctr">
              <a:lnSpc>
                <a:spcPct val="100000"/>
              </a:lnSpc>
              <a:spcBef>
                <a:spcPts val="2100"/>
              </a:spcBef>
              <a:spcAft>
                <a:spcPts val="0"/>
              </a:spcAft>
              <a:buSzPts val="1900"/>
              <a:buNone/>
              <a:defRPr/>
            </a:lvl5pPr>
            <a:lvl6pPr lvl="5" rtl="0" algn="ctr">
              <a:lnSpc>
                <a:spcPct val="100000"/>
              </a:lnSpc>
              <a:spcBef>
                <a:spcPts val="2100"/>
              </a:spcBef>
              <a:spcAft>
                <a:spcPts val="0"/>
              </a:spcAft>
              <a:buSzPts val="1900"/>
              <a:buNone/>
              <a:defRPr/>
            </a:lvl6pPr>
            <a:lvl7pPr lvl="6" rtl="0" algn="ctr">
              <a:lnSpc>
                <a:spcPct val="100000"/>
              </a:lnSpc>
              <a:spcBef>
                <a:spcPts val="2100"/>
              </a:spcBef>
              <a:spcAft>
                <a:spcPts val="0"/>
              </a:spcAft>
              <a:buSzPts val="1900"/>
              <a:buNone/>
              <a:defRPr/>
            </a:lvl7pPr>
            <a:lvl8pPr lvl="7" rtl="0" algn="ctr">
              <a:lnSpc>
                <a:spcPct val="100000"/>
              </a:lnSpc>
              <a:spcBef>
                <a:spcPts val="2100"/>
              </a:spcBef>
              <a:spcAft>
                <a:spcPts val="0"/>
              </a:spcAft>
              <a:buSzPts val="1900"/>
              <a:buNone/>
              <a:defRPr/>
            </a:lvl8pPr>
            <a:lvl9pPr lvl="8" rtl="0" algn="ctr">
              <a:lnSpc>
                <a:spcPct val="100000"/>
              </a:lnSpc>
              <a:spcBef>
                <a:spcPts val="2100"/>
              </a:spcBef>
              <a:spcAft>
                <a:spcPts val="2100"/>
              </a:spcAft>
              <a:buSzPts val="1900"/>
              <a:buNone/>
              <a:defRPr/>
            </a:lvl9pPr>
          </a:lstStyle>
          <a:p/>
        </p:txBody>
      </p:sp>
      <p:sp>
        <p:nvSpPr>
          <p:cNvPr id="1100" name="Google Shape;1100;p20"/>
          <p:cNvSpPr txBox="1"/>
          <p:nvPr>
            <p:ph idx="2" type="title"/>
          </p:nvPr>
        </p:nvSpPr>
        <p:spPr>
          <a:xfrm>
            <a:off x="7769216" y="1913948"/>
            <a:ext cx="2835900" cy="703500"/>
          </a:xfrm>
          <a:prstGeom prst="rect">
            <a:avLst/>
          </a:prstGeom>
        </p:spPr>
        <p:txBody>
          <a:bodyPr anchorCtr="0" anchor="ctr" bIns="121900" lIns="121900" spcFirstLastPara="1" rIns="121900" wrap="square" tIns="121900">
            <a:noAutofit/>
          </a:bodyPr>
          <a:lstStyle>
            <a:lvl1pPr lvl="0" rtl="0" algn="r">
              <a:spcBef>
                <a:spcPts val="0"/>
              </a:spcBef>
              <a:spcAft>
                <a:spcPts val="0"/>
              </a:spcAft>
              <a:buSzPts val="3200"/>
              <a:buNone/>
              <a:defRPr sz="2100"/>
            </a:lvl1pPr>
            <a:lvl2pPr lvl="1" rtl="0" algn="ctr">
              <a:spcBef>
                <a:spcPts val="0"/>
              </a:spcBef>
              <a:spcAft>
                <a:spcPts val="0"/>
              </a:spcAft>
              <a:buSzPts val="3200"/>
              <a:buNone/>
              <a:defRPr sz="3200"/>
            </a:lvl2pPr>
            <a:lvl3pPr lvl="2" rtl="0" algn="ctr">
              <a:spcBef>
                <a:spcPts val="0"/>
              </a:spcBef>
              <a:spcAft>
                <a:spcPts val="0"/>
              </a:spcAft>
              <a:buSzPts val="3200"/>
              <a:buNone/>
              <a:defRPr sz="3200"/>
            </a:lvl3pPr>
            <a:lvl4pPr lvl="3" rtl="0" algn="ctr">
              <a:spcBef>
                <a:spcPts val="0"/>
              </a:spcBef>
              <a:spcAft>
                <a:spcPts val="0"/>
              </a:spcAft>
              <a:buSzPts val="3200"/>
              <a:buNone/>
              <a:defRPr sz="3200"/>
            </a:lvl4pPr>
            <a:lvl5pPr lvl="4" rtl="0" algn="ctr">
              <a:spcBef>
                <a:spcPts val="0"/>
              </a:spcBef>
              <a:spcAft>
                <a:spcPts val="0"/>
              </a:spcAft>
              <a:buSzPts val="3200"/>
              <a:buNone/>
              <a:defRPr sz="3200"/>
            </a:lvl5pPr>
            <a:lvl6pPr lvl="5" rtl="0" algn="ctr">
              <a:spcBef>
                <a:spcPts val="0"/>
              </a:spcBef>
              <a:spcAft>
                <a:spcPts val="0"/>
              </a:spcAft>
              <a:buSzPts val="3200"/>
              <a:buNone/>
              <a:defRPr sz="3200"/>
            </a:lvl6pPr>
            <a:lvl7pPr lvl="6" rtl="0" algn="ctr">
              <a:spcBef>
                <a:spcPts val="0"/>
              </a:spcBef>
              <a:spcAft>
                <a:spcPts val="0"/>
              </a:spcAft>
              <a:buSzPts val="3200"/>
              <a:buNone/>
              <a:defRPr sz="3200"/>
            </a:lvl7pPr>
            <a:lvl8pPr lvl="7" rtl="0" algn="ctr">
              <a:spcBef>
                <a:spcPts val="0"/>
              </a:spcBef>
              <a:spcAft>
                <a:spcPts val="0"/>
              </a:spcAft>
              <a:buSzPts val="3200"/>
              <a:buNone/>
              <a:defRPr sz="3200"/>
            </a:lvl8pPr>
            <a:lvl9pPr lvl="8" rtl="0" algn="ctr">
              <a:spcBef>
                <a:spcPts val="0"/>
              </a:spcBef>
              <a:spcAft>
                <a:spcPts val="0"/>
              </a:spcAft>
              <a:buSzPts val="3200"/>
              <a:buNone/>
              <a:defRPr sz="3200"/>
            </a:lvl9pPr>
          </a:lstStyle>
          <a:p/>
        </p:txBody>
      </p:sp>
      <p:sp>
        <p:nvSpPr>
          <p:cNvPr id="1101" name="Google Shape;1101;p20"/>
          <p:cNvSpPr txBox="1"/>
          <p:nvPr>
            <p:ph idx="3" type="subTitle"/>
          </p:nvPr>
        </p:nvSpPr>
        <p:spPr>
          <a:xfrm>
            <a:off x="7769218" y="2552872"/>
            <a:ext cx="2835900" cy="1215900"/>
          </a:xfrm>
          <a:prstGeom prst="rect">
            <a:avLst/>
          </a:prstGeom>
        </p:spPr>
        <p:txBody>
          <a:bodyPr anchorCtr="0" anchor="ctr" bIns="121900" lIns="121900" spcFirstLastPara="1" rIns="121900" wrap="square" tIns="121900">
            <a:noAutofit/>
          </a:bodyPr>
          <a:lstStyle>
            <a:lvl1pPr lvl="0" rtl="0" algn="r">
              <a:lnSpc>
                <a:spcPct val="100000"/>
              </a:lnSpc>
              <a:spcBef>
                <a:spcPts val="0"/>
              </a:spcBef>
              <a:spcAft>
                <a:spcPts val="0"/>
              </a:spcAft>
              <a:buSzPts val="1900"/>
              <a:buNone/>
              <a:defRPr sz="1900"/>
            </a:lvl1pPr>
            <a:lvl2pPr lvl="1" rtl="0" algn="ctr">
              <a:lnSpc>
                <a:spcPct val="100000"/>
              </a:lnSpc>
              <a:spcBef>
                <a:spcPts val="0"/>
              </a:spcBef>
              <a:spcAft>
                <a:spcPts val="0"/>
              </a:spcAft>
              <a:buSzPts val="1900"/>
              <a:buNone/>
              <a:defRPr/>
            </a:lvl2pPr>
            <a:lvl3pPr lvl="2" rtl="0" algn="ctr">
              <a:lnSpc>
                <a:spcPct val="100000"/>
              </a:lnSpc>
              <a:spcBef>
                <a:spcPts val="2100"/>
              </a:spcBef>
              <a:spcAft>
                <a:spcPts val="0"/>
              </a:spcAft>
              <a:buSzPts val="1900"/>
              <a:buNone/>
              <a:defRPr/>
            </a:lvl3pPr>
            <a:lvl4pPr lvl="3" rtl="0" algn="ctr">
              <a:lnSpc>
                <a:spcPct val="100000"/>
              </a:lnSpc>
              <a:spcBef>
                <a:spcPts val="2100"/>
              </a:spcBef>
              <a:spcAft>
                <a:spcPts val="0"/>
              </a:spcAft>
              <a:buSzPts val="1900"/>
              <a:buNone/>
              <a:defRPr/>
            </a:lvl4pPr>
            <a:lvl5pPr lvl="4" rtl="0" algn="ctr">
              <a:lnSpc>
                <a:spcPct val="100000"/>
              </a:lnSpc>
              <a:spcBef>
                <a:spcPts val="2100"/>
              </a:spcBef>
              <a:spcAft>
                <a:spcPts val="0"/>
              </a:spcAft>
              <a:buSzPts val="1900"/>
              <a:buNone/>
              <a:defRPr/>
            </a:lvl5pPr>
            <a:lvl6pPr lvl="5" rtl="0" algn="ctr">
              <a:lnSpc>
                <a:spcPct val="100000"/>
              </a:lnSpc>
              <a:spcBef>
                <a:spcPts val="2100"/>
              </a:spcBef>
              <a:spcAft>
                <a:spcPts val="0"/>
              </a:spcAft>
              <a:buSzPts val="1900"/>
              <a:buNone/>
              <a:defRPr/>
            </a:lvl6pPr>
            <a:lvl7pPr lvl="6" rtl="0" algn="ctr">
              <a:lnSpc>
                <a:spcPct val="100000"/>
              </a:lnSpc>
              <a:spcBef>
                <a:spcPts val="2100"/>
              </a:spcBef>
              <a:spcAft>
                <a:spcPts val="0"/>
              </a:spcAft>
              <a:buSzPts val="1900"/>
              <a:buNone/>
              <a:defRPr/>
            </a:lvl7pPr>
            <a:lvl8pPr lvl="7" rtl="0" algn="ctr">
              <a:lnSpc>
                <a:spcPct val="100000"/>
              </a:lnSpc>
              <a:spcBef>
                <a:spcPts val="2100"/>
              </a:spcBef>
              <a:spcAft>
                <a:spcPts val="0"/>
              </a:spcAft>
              <a:buSzPts val="1900"/>
              <a:buNone/>
              <a:defRPr/>
            </a:lvl8pPr>
            <a:lvl9pPr lvl="8" rtl="0" algn="ctr">
              <a:lnSpc>
                <a:spcPct val="100000"/>
              </a:lnSpc>
              <a:spcBef>
                <a:spcPts val="2100"/>
              </a:spcBef>
              <a:spcAft>
                <a:spcPts val="2100"/>
              </a:spcAft>
              <a:buSzPts val="1900"/>
              <a:buNone/>
              <a:defRPr/>
            </a:lvl9pPr>
          </a:lstStyle>
          <a:p/>
        </p:txBody>
      </p:sp>
      <p:sp>
        <p:nvSpPr>
          <p:cNvPr id="1102" name="Google Shape;1102;p20"/>
          <p:cNvSpPr txBox="1"/>
          <p:nvPr>
            <p:ph idx="4" type="title"/>
          </p:nvPr>
        </p:nvSpPr>
        <p:spPr>
          <a:xfrm>
            <a:off x="1633101" y="3927668"/>
            <a:ext cx="2835900" cy="703500"/>
          </a:xfrm>
          <a:prstGeom prst="rect">
            <a:avLst/>
          </a:prstGeom>
        </p:spPr>
        <p:txBody>
          <a:bodyPr anchorCtr="0" anchor="ctr" bIns="121900" lIns="121900" spcFirstLastPara="1" rIns="121900" wrap="square" tIns="121900">
            <a:noAutofit/>
          </a:bodyPr>
          <a:lstStyle>
            <a:lvl1pPr lvl="0" rtl="0">
              <a:spcBef>
                <a:spcPts val="0"/>
              </a:spcBef>
              <a:spcAft>
                <a:spcPts val="0"/>
              </a:spcAft>
              <a:buSzPts val="3200"/>
              <a:buNone/>
              <a:defRPr sz="2100"/>
            </a:lvl1pPr>
            <a:lvl2pPr lvl="1" rtl="0" algn="ctr">
              <a:spcBef>
                <a:spcPts val="0"/>
              </a:spcBef>
              <a:spcAft>
                <a:spcPts val="0"/>
              </a:spcAft>
              <a:buSzPts val="3200"/>
              <a:buNone/>
              <a:defRPr sz="3200"/>
            </a:lvl2pPr>
            <a:lvl3pPr lvl="2" rtl="0" algn="ctr">
              <a:spcBef>
                <a:spcPts val="0"/>
              </a:spcBef>
              <a:spcAft>
                <a:spcPts val="0"/>
              </a:spcAft>
              <a:buSzPts val="3200"/>
              <a:buNone/>
              <a:defRPr sz="3200"/>
            </a:lvl3pPr>
            <a:lvl4pPr lvl="3" rtl="0" algn="ctr">
              <a:spcBef>
                <a:spcPts val="0"/>
              </a:spcBef>
              <a:spcAft>
                <a:spcPts val="0"/>
              </a:spcAft>
              <a:buSzPts val="3200"/>
              <a:buNone/>
              <a:defRPr sz="3200"/>
            </a:lvl4pPr>
            <a:lvl5pPr lvl="4" rtl="0" algn="ctr">
              <a:spcBef>
                <a:spcPts val="0"/>
              </a:spcBef>
              <a:spcAft>
                <a:spcPts val="0"/>
              </a:spcAft>
              <a:buSzPts val="3200"/>
              <a:buNone/>
              <a:defRPr sz="3200"/>
            </a:lvl5pPr>
            <a:lvl6pPr lvl="5" rtl="0" algn="ctr">
              <a:spcBef>
                <a:spcPts val="0"/>
              </a:spcBef>
              <a:spcAft>
                <a:spcPts val="0"/>
              </a:spcAft>
              <a:buSzPts val="3200"/>
              <a:buNone/>
              <a:defRPr sz="3200"/>
            </a:lvl6pPr>
            <a:lvl7pPr lvl="6" rtl="0" algn="ctr">
              <a:spcBef>
                <a:spcPts val="0"/>
              </a:spcBef>
              <a:spcAft>
                <a:spcPts val="0"/>
              </a:spcAft>
              <a:buSzPts val="3200"/>
              <a:buNone/>
              <a:defRPr sz="3200"/>
            </a:lvl7pPr>
            <a:lvl8pPr lvl="7" rtl="0" algn="ctr">
              <a:spcBef>
                <a:spcPts val="0"/>
              </a:spcBef>
              <a:spcAft>
                <a:spcPts val="0"/>
              </a:spcAft>
              <a:buSzPts val="3200"/>
              <a:buNone/>
              <a:defRPr sz="3200"/>
            </a:lvl8pPr>
            <a:lvl9pPr lvl="8" rtl="0" algn="ctr">
              <a:spcBef>
                <a:spcPts val="0"/>
              </a:spcBef>
              <a:spcAft>
                <a:spcPts val="0"/>
              </a:spcAft>
              <a:buSzPts val="3200"/>
              <a:buNone/>
              <a:defRPr sz="3200"/>
            </a:lvl9pPr>
          </a:lstStyle>
          <a:p/>
        </p:txBody>
      </p:sp>
      <p:sp>
        <p:nvSpPr>
          <p:cNvPr id="1103" name="Google Shape;1103;p20"/>
          <p:cNvSpPr txBox="1"/>
          <p:nvPr>
            <p:ph idx="5" type="subTitle"/>
          </p:nvPr>
        </p:nvSpPr>
        <p:spPr>
          <a:xfrm>
            <a:off x="1633105" y="4631560"/>
            <a:ext cx="2835900" cy="1121700"/>
          </a:xfrm>
          <a:prstGeom prst="rect">
            <a:avLst/>
          </a:prstGeom>
        </p:spPr>
        <p:txBody>
          <a:bodyPr anchorCtr="0" anchor="t" bIns="121900" lIns="121900" spcFirstLastPara="1" rIns="121900" wrap="square" tIns="121900">
            <a:noAutofit/>
          </a:bodyPr>
          <a:lstStyle>
            <a:lvl1pPr lvl="0" rtl="0">
              <a:lnSpc>
                <a:spcPct val="100000"/>
              </a:lnSpc>
              <a:spcBef>
                <a:spcPts val="0"/>
              </a:spcBef>
              <a:spcAft>
                <a:spcPts val="0"/>
              </a:spcAft>
              <a:buSzPts val="1900"/>
              <a:buNone/>
              <a:defRPr sz="1900"/>
            </a:lvl1pPr>
            <a:lvl2pPr lvl="1" rtl="0" algn="ctr">
              <a:lnSpc>
                <a:spcPct val="100000"/>
              </a:lnSpc>
              <a:spcBef>
                <a:spcPts val="0"/>
              </a:spcBef>
              <a:spcAft>
                <a:spcPts val="0"/>
              </a:spcAft>
              <a:buSzPts val="1900"/>
              <a:buNone/>
              <a:defRPr/>
            </a:lvl2pPr>
            <a:lvl3pPr lvl="2" rtl="0" algn="ctr">
              <a:lnSpc>
                <a:spcPct val="100000"/>
              </a:lnSpc>
              <a:spcBef>
                <a:spcPts val="2100"/>
              </a:spcBef>
              <a:spcAft>
                <a:spcPts val="0"/>
              </a:spcAft>
              <a:buSzPts val="1900"/>
              <a:buNone/>
              <a:defRPr/>
            </a:lvl3pPr>
            <a:lvl4pPr lvl="3" rtl="0" algn="ctr">
              <a:lnSpc>
                <a:spcPct val="100000"/>
              </a:lnSpc>
              <a:spcBef>
                <a:spcPts val="2100"/>
              </a:spcBef>
              <a:spcAft>
                <a:spcPts val="0"/>
              </a:spcAft>
              <a:buSzPts val="1900"/>
              <a:buNone/>
              <a:defRPr/>
            </a:lvl4pPr>
            <a:lvl5pPr lvl="4" rtl="0" algn="ctr">
              <a:lnSpc>
                <a:spcPct val="100000"/>
              </a:lnSpc>
              <a:spcBef>
                <a:spcPts val="2100"/>
              </a:spcBef>
              <a:spcAft>
                <a:spcPts val="0"/>
              </a:spcAft>
              <a:buSzPts val="1900"/>
              <a:buNone/>
              <a:defRPr/>
            </a:lvl5pPr>
            <a:lvl6pPr lvl="5" rtl="0" algn="ctr">
              <a:lnSpc>
                <a:spcPct val="100000"/>
              </a:lnSpc>
              <a:spcBef>
                <a:spcPts val="2100"/>
              </a:spcBef>
              <a:spcAft>
                <a:spcPts val="0"/>
              </a:spcAft>
              <a:buSzPts val="1900"/>
              <a:buNone/>
              <a:defRPr/>
            </a:lvl6pPr>
            <a:lvl7pPr lvl="6" rtl="0" algn="ctr">
              <a:lnSpc>
                <a:spcPct val="100000"/>
              </a:lnSpc>
              <a:spcBef>
                <a:spcPts val="2100"/>
              </a:spcBef>
              <a:spcAft>
                <a:spcPts val="0"/>
              </a:spcAft>
              <a:buSzPts val="1900"/>
              <a:buNone/>
              <a:defRPr/>
            </a:lvl7pPr>
            <a:lvl8pPr lvl="7" rtl="0" algn="ctr">
              <a:lnSpc>
                <a:spcPct val="100000"/>
              </a:lnSpc>
              <a:spcBef>
                <a:spcPts val="2100"/>
              </a:spcBef>
              <a:spcAft>
                <a:spcPts val="0"/>
              </a:spcAft>
              <a:buSzPts val="1900"/>
              <a:buNone/>
              <a:defRPr/>
            </a:lvl8pPr>
            <a:lvl9pPr lvl="8" rtl="0" algn="ctr">
              <a:lnSpc>
                <a:spcPct val="100000"/>
              </a:lnSpc>
              <a:spcBef>
                <a:spcPts val="2100"/>
              </a:spcBef>
              <a:spcAft>
                <a:spcPts val="2100"/>
              </a:spcAft>
              <a:buSzPts val="1900"/>
              <a:buNone/>
              <a:defRPr/>
            </a:lvl9pPr>
          </a:lstStyle>
          <a:p/>
        </p:txBody>
      </p:sp>
      <p:sp>
        <p:nvSpPr>
          <p:cNvPr id="1104" name="Google Shape;1104;p20"/>
          <p:cNvSpPr txBox="1"/>
          <p:nvPr>
            <p:ph idx="6" type="title"/>
          </p:nvPr>
        </p:nvSpPr>
        <p:spPr>
          <a:xfrm>
            <a:off x="7769152" y="3927668"/>
            <a:ext cx="2835900" cy="703500"/>
          </a:xfrm>
          <a:prstGeom prst="rect">
            <a:avLst/>
          </a:prstGeom>
        </p:spPr>
        <p:txBody>
          <a:bodyPr anchorCtr="0" anchor="ctr" bIns="121900" lIns="121900" spcFirstLastPara="1" rIns="121900" wrap="square" tIns="121900">
            <a:noAutofit/>
          </a:bodyPr>
          <a:lstStyle>
            <a:lvl1pPr lvl="0" rtl="0" algn="r">
              <a:spcBef>
                <a:spcPts val="0"/>
              </a:spcBef>
              <a:spcAft>
                <a:spcPts val="0"/>
              </a:spcAft>
              <a:buSzPts val="3200"/>
              <a:buNone/>
              <a:defRPr sz="2100"/>
            </a:lvl1pPr>
            <a:lvl2pPr lvl="1" rtl="0" algn="ctr">
              <a:spcBef>
                <a:spcPts val="0"/>
              </a:spcBef>
              <a:spcAft>
                <a:spcPts val="0"/>
              </a:spcAft>
              <a:buSzPts val="3200"/>
              <a:buNone/>
              <a:defRPr sz="3200"/>
            </a:lvl2pPr>
            <a:lvl3pPr lvl="2" rtl="0" algn="ctr">
              <a:spcBef>
                <a:spcPts val="0"/>
              </a:spcBef>
              <a:spcAft>
                <a:spcPts val="0"/>
              </a:spcAft>
              <a:buSzPts val="3200"/>
              <a:buNone/>
              <a:defRPr sz="3200"/>
            </a:lvl3pPr>
            <a:lvl4pPr lvl="3" rtl="0" algn="ctr">
              <a:spcBef>
                <a:spcPts val="0"/>
              </a:spcBef>
              <a:spcAft>
                <a:spcPts val="0"/>
              </a:spcAft>
              <a:buSzPts val="3200"/>
              <a:buNone/>
              <a:defRPr sz="3200"/>
            </a:lvl4pPr>
            <a:lvl5pPr lvl="4" rtl="0" algn="ctr">
              <a:spcBef>
                <a:spcPts val="0"/>
              </a:spcBef>
              <a:spcAft>
                <a:spcPts val="0"/>
              </a:spcAft>
              <a:buSzPts val="3200"/>
              <a:buNone/>
              <a:defRPr sz="3200"/>
            </a:lvl5pPr>
            <a:lvl6pPr lvl="5" rtl="0" algn="ctr">
              <a:spcBef>
                <a:spcPts val="0"/>
              </a:spcBef>
              <a:spcAft>
                <a:spcPts val="0"/>
              </a:spcAft>
              <a:buSzPts val="3200"/>
              <a:buNone/>
              <a:defRPr sz="3200"/>
            </a:lvl6pPr>
            <a:lvl7pPr lvl="6" rtl="0" algn="ctr">
              <a:spcBef>
                <a:spcPts val="0"/>
              </a:spcBef>
              <a:spcAft>
                <a:spcPts val="0"/>
              </a:spcAft>
              <a:buSzPts val="3200"/>
              <a:buNone/>
              <a:defRPr sz="3200"/>
            </a:lvl7pPr>
            <a:lvl8pPr lvl="7" rtl="0" algn="ctr">
              <a:spcBef>
                <a:spcPts val="0"/>
              </a:spcBef>
              <a:spcAft>
                <a:spcPts val="0"/>
              </a:spcAft>
              <a:buSzPts val="3200"/>
              <a:buNone/>
              <a:defRPr sz="3200"/>
            </a:lvl8pPr>
            <a:lvl9pPr lvl="8" rtl="0" algn="ctr">
              <a:spcBef>
                <a:spcPts val="0"/>
              </a:spcBef>
              <a:spcAft>
                <a:spcPts val="0"/>
              </a:spcAft>
              <a:buSzPts val="3200"/>
              <a:buNone/>
              <a:defRPr sz="3200"/>
            </a:lvl9pPr>
          </a:lstStyle>
          <a:p/>
        </p:txBody>
      </p:sp>
      <p:sp>
        <p:nvSpPr>
          <p:cNvPr id="1105" name="Google Shape;1105;p20"/>
          <p:cNvSpPr txBox="1"/>
          <p:nvPr>
            <p:ph idx="7" type="subTitle"/>
          </p:nvPr>
        </p:nvSpPr>
        <p:spPr>
          <a:xfrm>
            <a:off x="7769218" y="4631560"/>
            <a:ext cx="2835900" cy="1121700"/>
          </a:xfrm>
          <a:prstGeom prst="rect">
            <a:avLst/>
          </a:prstGeom>
        </p:spPr>
        <p:txBody>
          <a:bodyPr anchorCtr="0" anchor="t" bIns="121900" lIns="121900" spcFirstLastPara="1" rIns="121900" wrap="square" tIns="121900">
            <a:noAutofit/>
          </a:bodyPr>
          <a:lstStyle>
            <a:lvl1pPr lvl="0" rtl="0" algn="r">
              <a:lnSpc>
                <a:spcPct val="100000"/>
              </a:lnSpc>
              <a:spcBef>
                <a:spcPts val="0"/>
              </a:spcBef>
              <a:spcAft>
                <a:spcPts val="0"/>
              </a:spcAft>
              <a:buSzPts val="1900"/>
              <a:buNone/>
              <a:defRPr sz="1900"/>
            </a:lvl1pPr>
            <a:lvl2pPr lvl="1" rtl="0" algn="ctr">
              <a:lnSpc>
                <a:spcPct val="100000"/>
              </a:lnSpc>
              <a:spcBef>
                <a:spcPts val="0"/>
              </a:spcBef>
              <a:spcAft>
                <a:spcPts val="0"/>
              </a:spcAft>
              <a:buSzPts val="1900"/>
              <a:buNone/>
              <a:defRPr/>
            </a:lvl2pPr>
            <a:lvl3pPr lvl="2" rtl="0" algn="ctr">
              <a:lnSpc>
                <a:spcPct val="100000"/>
              </a:lnSpc>
              <a:spcBef>
                <a:spcPts val="2100"/>
              </a:spcBef>
              <a:spcAft>
                <a:spcPts val="0"/>
              </a:spcAft>
              <a:buSzPts val="1900"/>
              <a:buNone/>
              <a:defRPr/>
            </a:lvl3pPr>
            <a:lvl4pPr lvl="3" rtl="0" algn="ctr">
              <a:lnSpc>
                <a:spcPct val="100000"/>
              </a:lnSpc>
              <a:spcBef>
                <a:spcPts val="2100"/>
              </a:spcBef>
              <a:spcAft>
                <a:spcPts val="0"/>
              </a:spcAft>
              <a:buSzPts val="1900"/>
              <a:buNone/>
              <a:defRPr/>
            </a:lvl4pPr>
            <a:lvl5pPr lvl="4" rtl="0" algn="ctr">
              <a:lnSpc>
                <a:spcPct val="100000"/>
              </a:lnSpc>
              <a:spcBef>
                <a:spcPts val="2100"/>
              </a:spcBef>
              <a:spcAft>
                <a:spcPts val="0"/>
              </a:spcAft>
              <a:buSzPts val="1900"/>
              <a:buNone/>
              <a:defRPr/>
            </a:lvl5pPr>
            <a:lvl6pPr lvl="5" rtl="0" algn="ctr">
              <a:lnSpc>
                <a:spcPct val="100000"/>
              </a:lnSpc>
              <a:spcBef>
                <a:spcPts val="2100"/>
              </a:spcBef>
              <a:spcAft>
                <a:spcPts val="0"/>
              </a:spcAft>
              <a:buSzPts val="1900"/>
              <a:buNone/>
              <a:defRPr/>
            </a:lvl6pPr>
            <a:lvl7pPr lvl="6" rtl="0" algn="ctr">
              <a:lnSpc>
                <a:spcPct val="100000"/>
              </a:lnSpc>
              <a:spcBef>
                <a:spcPts val="2100"/>
              </a:spcBef>
              <a:spcAft>
                <a:spcPts val="0"/>
              </a:spcAft>
              <a:buSzPts val="1900"/>
              <a:buNone/>
              <a:defRPr/>
            </a:lvl7pPr>
            <a:lvl8pPr lvl="7" rtl="0" algn="ctr">
              <a:lnSpc>
                <a:spcPct val="100000"/>
              </a:lnSpc>
              <a:spcBef>
                <a:spcPts val="2100"/>
              </a:spcBef>
              <a:spcAft>
                <a:spcPts val="0"/>
              </a:spcAft>
              <a:buSzPts val="1900"/>
              <a:buNone/>
              <a:defRPr/>
            </a:lvl8pPr>
            <a:lvl9pPr lvl="8" rtl="0" algn="ctr">
              <a:lnSpc>
                <a:spcPct val="100000"/>
              </a:lnSpc>
              <a:spcBef>
                <a:spcPts val="2100"/>
              </a:spcBef>
              <a:spcAft>
                <a:spcPts val="2100"/>
              </a:spcAft>
              <a:buSzPts val="1900"/>
              <a:buNone/>
              <a:defRPr/>
            </a:lvl9pPr>
          </a:lstStyle>
          <a:p/>
        </p:txBody>
      </p:sp>
      <p:pic>
        <p:nvPicPr>
          <p:cNvPr id="1106" name="Google Shape;1106;p20"/>
          <p:cNvPicPr preferRelativeResize="0"/>
          <p:nvPr/>
        </p:nvPicPr>
        <p:blipFill>
          <a:blip r:embed="rId2">
            <a:alphaModFix amt="66000"/>
          </a:blip>
          <a:stretch>
            <a:fillRect/>
          </a:stretch>
        </p:blipFill>
        <p:spPr>
          <a:xfrm flipH="1" rot="-2343513">
            <a:off x="-1555396" y="-1694293"/>
            <a:ext cx="4396521" cy="3035516"/>
          </a:xfrm>
          <a:prstGeom prst="rect">
            <a:avLst/>
          </a:prstGeom>
          <a:noFill/>
          <a:ln>
            <a:noFill/>
          </a:ln>
        </p:spPr>
      </p:pic>
      <p:grpSp>
        <p:nvGrpSpPr>
          <p:cNvPr id="1107" name="Google Shape;1107;p20"/>
          <p:cNvGrpSpPr/>
          <p:nvPr/>
        </p:nvGrpSpPr>
        <p:grpSpPr>
          <a:xfrm rot="-8099965">
            <a:off x="20519" y="-763164"/>
            <a:ext cx="1792483" cy="2660415"/>
            <a:chOff x="272875" y="1527563"/>
            <a:chExt cx="255950" cy="455000"/>
          </a:xfrm>
        </p:grpSpPr>
        <p:sp>
          <p:nvSpPr>
            <p:cNvPr id="1108" name="Google Shape;1108;p20"/>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09" name="Google Shape;1109;p20"/>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10" name="Google Shape;1110;p20"/>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11" name="Google Shape;1111;p20"/>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12" name="Google Shape;1112;p20"/>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13" name="Google Shape;1113;p20"/>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14" name="Google Shape;1114;p20"/>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15" name="Google Shape;1115;p20"/>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16" name="Google Shape;1116;p20"/>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17" name="Google Shape;1117;p20"/>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18" name="Google Shape;1118;p20"/>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19" name="Google Shape;1119;p20"/>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20" name="Google Shape;1120;p20"/>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21" name="Google Shape;1121;p20"/>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22" name="Google Shape;1122;p20"/>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23" name="Google Shape;1123;p20"/>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24" name="Google Shape;1124;p20"/>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25" name="Google Shape;1125;p20"/>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26" name="Google Shape;1126;p20"/>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27" name="Google Shape;1127;p20"/>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28" name="Google Shape;1128;p20"/>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29" name="Google Shape;1129;p20"/>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30" name="Google Shape;1130;p20"/>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31" name="Google Shape;1131;p20"/>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32" name="Google Shape;1132;p20"/>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33" name="Google Shape;1133;p20"/>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34" name="Google Shape;1134;p20"/>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35" name="Google Shape;1135;p20"/>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36" name="Google Shape;1136;p20"/>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37" name="Google Shape;1137;p20"/>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38" name="Google Shape;1138;p20"/>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39" name="Google Shape;1139;p20"/>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40" name="Google Shape;1140;p20"/>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41" name="Google Shape;1141;p20"/>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42" name="Google Shape;1142;p20"/>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pic>
        <p:nvPicPr>
          <p:cNvPr id="1143" name="Google Shape;1143;p20"/>
          <p:cNvPicPr preferRelativeResize="0"/>
          <p:nvPr/>
        </p:nvPicPr>
        <p:blipFill>
          <a:blip r:embed="rId3">
            <a:alphaModFix amt="74000"/>
          </a:blip>
          <a:stretch>
            <a:fillRect/>
          </a:stretch>
        </p:blipFill>
        <p:spPr>
          <a:xfrm flipH="1" rot="-5809803">
            <a:off x="10146557" y="-1463545"/>
            <a:ext cx="3859827" cy="3457762"/>
          </a:xfrm>
          <a:prstGeom prst="rect">
            <a:avLst/>
          </a:prstGeom>
          <a:noFill/>
          <a:ln>
            <a:noFill/>
          </a:ln>
        </p:spPr>
      </p:pic>
      <p:pic>
        <p:nvPicPr>
          <p:cNvPr id="1144" name="Google Shape;1144;p20"/>
          <p:cNvPicPr preferRelativeResize="0"/>
          <p:nvPr/>
        </p:nvPicPr>
        <p:blipFill>
          <a:blip r:embed="rId4">
            <a:alphaModFix amt="76000"/>
          </a:blip>
          <a:stretch>
            <a:fillRect/>
          </a:stretch>
        </p:blipFill>
        <p:spPr>
          <a:xfrm rot="10754694">
            <a:off x="3330599" y="5983034"/>
            <a:ext cx="10141077" cy="3776507"/>
          </a:xfrm>
          <a:prstGeom prst="rect">
            <a:avLst/>
          </a:prstGeom>
          <a:noFill/>
          <a:ln>
            <a:noFill/>
          </a:ln>
        </p:spPr>
      </p:pic>
      <p:grpSp>
        <p:nvGrpSpPr>
          <p:cNvPr id="1145" name="Google Shape;1145;p20"/>
          <p:cNvGrpSpPr/>
          <p:nvPr/>
        </p:nvGrpSpPr>
        <p:grpSpPr>
          <a:xfrm flipH="1">
            <a:off x="-832482" y="4650199"/>
            <a:ext cx="1792495" cy="3292897"/>
            <a:chOff x="272875" y="1419395"/>
            <a:chExt cx="255950" cy="563168"/>
          </a:xfrm>
        </p:grpSpPr>
        <p:sp>
          <p:nvSpPr>
            <p:cNvPr id="1146" name="Google Shape;1146;p20"/>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47" name="Google Shape;1147;p20"/>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48" name="Google Shape;1148;p20"/>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49" name="Google Shape;1149;p20"/>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50" name="Google Shape;1150;p20"/>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51" name="Google Shape;1151;p20"/>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52" name="Google Shape;1152;p20"/>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53" name="Google Shape;1153;p20"/>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54" name="Google Shape;1154;p20"/>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55" name="Google Shape;1155;p20"/>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56" name="Google Shape;1156;p20"/>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57" name="Google Shape;1157;p20"/>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58" name="Google Shape;1158;p20"/>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59" name="Google Shape;1159;p20"/>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60" name="Google Shape;1160;p20"/>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61" name="Google Shape;1161;p20"/>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62" name="Google Shape;1162;p20"/>
            <p:cNvSpPr/>
            <p:nvPr/>
          </p:nvSpPr>
          <p:spPr>
            <a:xfrm>
              <a:off x="369050" y="1615955"/>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63" name="Google Shape;1163;p20"/>
            <p:cNvSpPr/>
            <p:nvPr/>
          </p:nvSpPr>
          <p:spPr>
            <a:xfrm>
              <a:off x="490635" y="1582215"/>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64" name="Google Shape;1164;p20"/>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65" name="Google Shape;1165;p20"/>
            <p:cNvSpPr/>
            <p:nvPr/>
          </p:nvSpPr>
          <p:spPr>
            <a:xfrm>
              <a:off x="438343" y="1487068"/>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66" name="Google Shape;1166;p20"/>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67" name="Google Shape;1167;p20"/>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68" name="Google Shape;1168;p20"/>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69" name="Google Shape;1169;p20"/>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70" name="Google Shape;1170;p20"/>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71" name="Google Shape;1171;p20"/>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72" name="Google Shape;1172;p20"/>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73" name="Google Shape;1173;p20"/>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74" name="Google Shape;1174;p20"/>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75" name="Google Shape;1175;p20"/>
            <p:cNvSpPr/>
            <p:nvPr/>
          </p:nvSpPr>
          <p:spPr>
            <a:xfrm>
              <a:off x="360075" y="195388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76" name="Google Shape;1176;p20"/>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77" name="Google Shape;1177;p20"/>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78" name="Google Shape;1178;p20"/>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79" name="Google Shape;1179;p20"/>
            <p:cNvSpPr/>
            <p:nvPr/>
          </p:nvSpPr>
          <p:spPr>
            <a:xfrm>
              <a:off x="394558" y="1560904"/>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80" name="Google Shape;1180;p20"/>
            <p:cNvSpPr/>
            <p:nvPr/>
          </p:nvSpPr>
          <p:spPr>
            <a:xfrm>
              <a:off x="418850" y="1419395"/>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p>
          </p:txBody>
        </p:sp>
      </p:grpSp>
      <p:sp>
        <p:nvSpPr>
          <p:cNvPr id="1181" name="Google Shape;1181;p20"/>
          <p:cNvSpPr txBox="1"/>
          <p:nvPr>
            <p:ph idx="8" type="ctrTitle"/>
          </p:nvPr>
        </p:nvSpPr>
        <p:spPr>
          <a:xfrm>
            <a:off x="982195" y="497367"/>
            <a:ext cx="10230000" cy="770400"/>
          </a:xfrm>
          <a:prstGeom prst="rect">
            <a:avLst/>
          </a:prstGeom>
        </p:spPr>
        <p:txBody>
          <a:bodyPr anchorCtr="0" anchor="ctr" bIns="121900" lIns="121900" spcFirstLastPara="1" rIns="121900" wrap="square" tIns="121900">
            <a:noAutofit/>
          </a:bodyPr>
          <a:lstStyle>
            <a:lvl1pPr lvl="0" rtl="0" algn="ctr">
              <a:spcBef>
                <a:spcPts val="0"/>
              </a:spcBef>
              <a:spcAft>
                <a:spcPts val="0"/>
              </a:spcAft>
              <a:buSzPts val="1100"/>
              <a:buNone/>
              <a:defRPr/>
            </a:lvl1pPr>
            <a:lvl2pPr lvl="1" rtl="0" algn="ctr">
              <a:spcBef>
                <a:spcPts val="0"/>
              </a:spcBef>
              <a:spcAft>
                <a:spcPts val="0"/>
              </a:spcAft>
              <a:buSzPts val="1100"/>
              <a:buNone/>
              <a:defRPr sz="1100"/>
            </a:lvl2pPr>
            <a:lvl3pPr lvl="2" rtl="0" algn="ctr">
              <a:spcBef>
                <a:spcPts val="0"/>
              </a:spcBef>
              <a:spcAft>
                <a:spcPts val="0"/>
              </a:spcAft>
              <a:buSzPts val="1100"/>
              <a:buNone/>
              <a:defRPr sz="1100"/>
            </a:lvl3pPr>
            <a:lvl4pPr lvl="3" rtl="0" algn="ctr">
              <a:spcBef>
                <a:spcPts val="0"/>
              </a:spcBef>
              <a:spcAft>
                <a:spcPts val="0"/>
              </a:spcAft>
              <a:buSzPts val="1100"/>
              <a:buNone/>
              <a:defRPr sz="1100"/>
            </a:lvl4pPr>
            <a:lvl5pPr lvl="4" rtl="0" algn="ctr">
              <a:spcBef>
                <a:spcPts val="0"/>
              </a:spcBef>
              <a:spcAft>
                <a:spcPts val="0"/>
              </a:spcAft>
              <a:buSzPts val="1100"/>
              <a:buNone/>
              <a:defRPr sz="1100"/>
            </a:lvl5pPr>
            <a:lvl6pPr lvl="5" rtl="0" algn="ctr">
              <a:spcBef>
                <a:spcPts val="0"/>
              </a:spcBef>
              <a:spcAft>
                <a:spcPts val="0"/>
              </a:spcAft>
              <a:buSzPts val="1100"/>
              <a:buNone/>
              <a:defRPr sz="1100"/>
            </a:lvl6pPr>
            <a:lvl7pPr lvl="6" rtl="0" algn="ctr">
              <a:spcBef>
                <a:spcPts val="0"/>
              </a:spcBef>
              <a:spcAft>
                <a:spcPts val="0"/>
              </a:spcAft>
              <a:buSzPts val="1100"/>
              <a:buNone/>
              <a:defRPr sz="1100"/>
            </a:lvl7pPr>
            <a:lvl8pPr lvl="7" rtl="0" algn="ctr">
              <a:spcBef>
                <a:spcPts val="0"/>
              </a:spcBef>
              <a:spcAft>
                <a:spcPts val="0"/>
              </a:spcAft>
              <a:buSzPts val="1100"/>
              <a:buNone/>
              <a:defRPr sz="1100"/>
            </a:lvl8pPr>
            <a:lvl9pPr lvl="8" rtl="0" algn="ctr">
              <a:spcBef>
                <a:spcPts val="0"/>
              </a:spcBef>
              <a:spcAft>
                <a:spcPts val="0"/>
              </a:spcAft>
              <a:buSzPts val="1100"/>
              <a:buNone/>
              <a:defRPr sz="1100"/>
            </a:lvl9pPr>
          </a:lstStyle>
          <a:p/>
        </p:txBody>
      </p:sp>
      <p:sp>
        <p:nvSpPr>
          <p:cNvPr id="1182" name="Google Shape;1182;p20"/>
          <p:cNvSpPr/>
          <p:nvPr/>
        </p:nvSpPr>
        <p:spPr>
          <a:xfrm rot="3176790">
            <a:off x="10280782" y="5421318"/>
            <a:ext cx="3020007" cy="2887681"/>
          </a:xfrm>
          <a:custGeom>
            <a:rect b="b" l="l" r="r" t="t"/>
            <a:pathLst>
              <a:path extrusionOk="0" h="20404" w="21339">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9" name="Shape 89"/>
        <p:cNvGrpSpPr/>
        <p:nvPr/>
      </p:nvGrpSpPr>
      <p:grpSpPr>
        <a:xfrm>
          <a:off x="0" y="0"/>
          <a:ext cx="0" cy="0"/>
          <a:chOff x="0" y="0"/>
          <a:chExt cx="0" cy="0"/>
        </a:xfrm>
      </p:grpSpPr>
      <p:pic>
        <p:nvPicPr>
          <p:cNvPr id="90" name="Google Shape;90;p3"/>
          <p:cNvPicPr preferRelativeResize="0"/>
          <p:nvPr/>
        </p:nvPicPr>
        <p:blipFill>
          <a:blip r:embed="rId2">
            <a:alphaModFix amt="76000"/>
          </a:blip>
          <a:stretch>
            <a:fillRect/>
          </a:stretch>
        </p:blipFill>
        <p:spPr>
          <a:xfrm>
            <a:off x="460233" y="4344106"/>
            <a:ext cx="10878206" cy="4051033"/>
          </a:xfrm>
          <a:prstGeom prst="rect">
            <a:avLst/>
          </a:prstGeom>
          <a:noFill/>
          <a:ln>
            <a:noFill/>
          </a:ln>
        </p:spPr>
      </p:pic>
      <p:pic>
        <p:nvPicPr>
          <p:cNvPr id="91" name="Google Shape;91;p3"/>
          <p:cNvPicPr preferRelativeResize="0"/>
          <p:nvPr/>
        </p:nvPicPr>
        <p:blipFill>
          <a:blip r:embed="rId3">
            <a:alphaModFix amt="47000"/>
          </a:blip>
          <a:stretch>
            <a:fillRect/>
          </a:stretch>
        </p:blipFill>
        <p:spPr>
          <a:xfrm>
            <a:off x="2174650" y="191850"/>
            <a:ext cx="7842701" cy="6474301"/>
          </a:xfrm>
          <a:prstGeom prst="rect">
            <a:avLst/>
          </a:prstGeom>
          <a:noFill/>
          <a:ln>
            <a:noFill/>
          </a:ln>
        </p:spPr>
      </p:pic>
      <p:sp>
        <p:nvSpPr>
          <p:cNvPr id="92" name="Google Shape;92;p3"/>
          <p:cNvSpPr/>
          <p:nvPr/>
        </p:nvSpPr>
        <p:spPr>
          <a:xfrm>
            <a:off x="5838990" y="-3287032"/>
            <a:ext cx="6165412" cy="9675876"/>
          </a:xfrm>
          <a:custGeom>
            <a:rect b="b" l="l" r="r" t="t"/>
            <a:pathLst>
              <a:path extrusionOk="0" h="94461" w="55812">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1C5F6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p>
        </p:txBody>
      </p:sp>
      <p:grpSp>
        <p:nvGrpSpPr>
          <p:cNvPr id="93" name="Google Shape;93;p3"/>
          <p:cNvGrpSpPr/>
          <p:nvPr/>
        </p:nvGrpSpPr>
        <p:grpSpPr>
          <a:xfrm rot="-2700000">
            <a:off x="630783" y="3594406"/>
            <a:ext cx="1792465" cy="3292878"/>
            <a:chOff x="272875" y="1419395"/>
            <a:chExt cx="255950" cy="563168"/>
          </a:xfrm>
        </p:grpSpPr>
        <p:sp>
          <p:nvSpPr>
            <p:cNvPr id="94" name="Google Shape;94;p3"/>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5" name="Google Shape;95;p3"/>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6" name="Google Shape;96;p3"/>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7" name="Google Shape;97;p3"/>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8" name="Google Shape;98;p3"/>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9" name="Google Shape;99;p3"/>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0" name="Google Shape;100;p3"/>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1" name="Google Shape;101;p3"/>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2" name="Google Shape;102;p3"/>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3" name="Google Shape;103;p3"/>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4" name="Google Shape;104;p3"/>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5" name="Google Shape;105;p3"/>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6" name="Google Shape;106;p3"/>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7" name="Google Shape;107;p3"/>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8" name="Google Shape;108;p3"/>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9" name="Google Shape;109;p3"/>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0" name="Google Shape;110;p3"/>
            <p:cNvSpPr/>
            <p:nvPr/>
          </p:nvSpPr>
          <p:spPr>
            <a:xfrm>
              <a:off x="369050" y="1615955"/>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1" name="Google Shape;111;p3"/>
            <p:cNvSpPr/>
            <p:nvPr/>
          </p:nvSpPr>
          <p:spPr>
            <a:xfrm>
              <a:off x="490635" y="1582215"/>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2" name="Google Shape;112;p3"/>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3" name="Google Shape;113;p3"/>
            <p:cNvSpPr/>
            <p:nvPr/>
          </p:nvSpPr>
          <p:spPr>
            <a:xfrm>
              <a:off x="438343" y="1487068"/>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4" name="Google Shape;114;p3"/>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5" name="Google Shape;115;p3"/>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6" name="Google Shape;116;p3"/>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7" name="Google Shape;117;p3"/>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8" name="Google Shape;118;p3"/>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9" name="Google Shape;119;p3"/>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0" name="Google Shape;120;p3"/>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1" name="Google Shape;121;p3"/>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2" name="Google Shape;122;p3"/>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3" name="Google Shape;123;p3"/>
            <p:cNvSpPr/>
            <p:nvPr/>
          </p:nvSpPr>
          <p:spPr>
            <a:xfrm>
              <a:off x="360075" y="195388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4" name="Google Shape;124;p3"/>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5" name="Google Shape;125;p3"/>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6" name="Google Shape;126;p3"/>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7" name="Google Shape;127;p3"/>
            <p:cNvSpPr/>
            <p:nvPr/>
          </p:nvSpPr>
          <p:spPr>
            <a:xfrm>
              <a:off x="394558" y="1560904"/>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8" name="Google Shape;128;p3"/>
            <p:cNvSpPr/>
            <p:nvPr/>
          </p:nvSpPr>
          <p:spPr>
            <a:xfrm>
              <a:off x="418850" y="1419395"/>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p>
          </p:txBody>
        </p:sp>
      </p:grpSp>
      <p:grpSp>
        <p:nvGrpSpPr>
          <p:cNvPr id="129" name="Google Shape;129;p3"/>
          <p:cNvGrpSpPr/>
          <p:nvPr/>
        </p:nvGrpSpPr>
        <p:grpSpPr>
          <a:xfrm rot="-2700000">
            <a:off x="10701959" y="-244503"/>
            <a:ext cx="1792465" cy="2660415"/>
            <a:chOff x="272875" y="1527563"/>
            <a:chExt cx="255950" cy="455000"/>
          </a:xfrm>
        </p:grpSpPr>
        <p:sp>
          <p:nvSpPr>
            <p:cNvPr id="130" name="Google Shape;130;p3"/>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31" name="Google Shape;131;p3"/>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32" name="Google Shape;132;p3"/>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33" name="Google Shape;133;p3"/>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34" name="Google Shape;134;p3"/>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35" name="Google Shape;135;p3"/>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36" name="Google Shape;136;p3"/>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37" name="Google Shape;137;p3"/>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38" name="Google Shape;138;p3"/>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39" name="Google Shape;139;p3"/>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40" name="Google Shape;140;p3"/>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41" name="Google Shape;141;p3"/>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42" name="Google Shape;142;p3"/>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43" name="Google Shape;143;p3"/>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44" name="Google Shape;144;p3"/>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45" name="Google Shape;145;p3"/>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46" name="Google Shape;146;p3"/>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47" name="Google Shape;147;p3"/>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48" name="Google Shape;148;p3"/>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49" name="Google Shape;149;p3"/>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0" name="Google Shape;150;p3"/>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1" name="Google Shape;151;p3"/>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2" name="Google Shape;152;p3"/>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3" name="Google Shape;153;p3"/>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4" name="Google Shape;154;p3"/>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5" name="Google Shape;155;p3"/>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6" name="Google Shape;156;p3"/>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7" name="Google Shape;157;p3"/>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8" name="Google Shape;158;p3"/>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9" name="Google Shape;159;p3"/>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0" name="Google Shape;160;p3"/>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1" name="Google Shape;161;p3"/>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2" name="Google Shape;162;p3"/>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3" name="Google Shape;163;p3"/>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4" name="Google Shape;164;p3"/>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165" name="Google Shape;165;p3"/>
          <p:cNvSpPr txBox="1"/>
          <p:nvPr>
            <p:ph idx="1" type="subTitle"/>
          </p:nvPr>
        </p:nvSpPr>
        <p:spPr>
          <a:xfrm>
            <a:off x="3528000" y="4152183"/>
            <a:ext cx="5136000" cy="1149600"/>
          </a:xfrm>
          <a:prstGeom prst="rect">
            <a:avLst/>
          </a:prstGeom>
        </p:spPr>
        <p:txBody>
          <a:bodyPr anchorCtr="0" anchor="ctr" bIns="121900" lIns="121900" spcFirstLastPara="1" rIns="121900" wrap="square" tIns="121900">
            <a:noAutofit/>
          </a:bodyPr>
          <a:lstStyle>
            <a:lvl1pPr lvl="0" rtl="0" algn="ctr">
              <a:lnSpc>
                <a:spcPct val="100000"/>
              </a:lnSpc>
              <a:spcBef>
                <a:spcPts val="0"/>
              </a:spcBef>
              <a:spcAft>
                <a:spcPts val="0"/>
              </a:spcAft>
              <a:buSzPts val="1900"/>
              <a:buNone/>
              <a:defRPr sz="2100"/>
            </a:lvl1pPr>
            <a:lvl2pPr lvl="1" rtl="0" algn="r">
              <a:lnSpc>
                <a:spcPct val="100000"/>
              </a:lnSpc>
              <a:spcBef>
                <a:spcPts val="0"/>
              </a:spcBef>
              <a:spcAft>
                <a:spcPts val="0"/>
              </a:spcAft>
              <a:buSzPts val="1900"/>
              <a:buNone/>
              <a:defRPr/>
            </a:lvl2pPr>
            <a:lvl3pPr lvl="2" rtl="0" algn="r">
              <a:lnSpc>
                <a:spcPct val="100000"/>
              </a:lnSpc>
              <a:spcBef>
                <a:spcPts val="0"/>
              </a:spcBef>
              <a:spcAft>
                <a:spcPts val="0"/>
              </a:spcAft>
              <a:buSzPts val="1900"/>
              <a:buNone/>
              <a:defRPr/>
            </a:lvl3pPr>
            <a:lvl4pPr lvl="3" rtl="0" algn="r">
              <a:lnSpc>
                <a:spcPct val="100000"/>
              </a:lnSpc>
              <a:spcBef>
                <a:spcPts val="0"/>
              </a:spcBef>
              <a:spcAft>
                <a:spcPts val="0"/>
              </a:spcAft>
              <a:buSzPts val="1900"/>
              <a:buNone/>
              <a:defRPr/>
            </a:lvl4pPr>
            <a:lvl5pPr lvl="4" rtl="0" algn="r">
              <a:lnSpc>
                <a:spcPct val="100000"/>
              </a:lnSpc>
              <a:spcBef>
                <a:spcPts val="0"/>
              </a:spcBef>
              <a:spcAft>
                <a:spcPts val="0"/>
              </a:spcAft>
              <a:buSzPts val="1900"/>
              <a:buNone/>
              <a:defRPr/>
            </a:lvl5pPr>
            <a:lvl6pPr lvl="5" rtl="0" algn="r">
              <a:lnSpc>
                <a:spcPct val="100000"/>
              </a:lnSpc>
              <a:spcBef>
                <a:spcPts val="0"/>
              </a:spcBef>
              <a:spcAft>
                <a:spcPts val="0"/>
              </a:spcAft>
              <a:buSzPts val="1900"/>
              <a:buNone/>
              <a:defRPr/>
            </a:lvl6pPr>
            <a:lvl7pPr lvl="6" rtl="0" algn="r">
              <a:lnSpc>
                <a:spcPct val="100000"/>
              </a:lnSpc>
              <a:spcBef>
                <a:spcPts val="0"/>
              </a:spcBef>
              <a:spcAft>
                <a:spcPts val="0"/>
              </a:spcAft>
              <a:buSzPts val="1900"/>
              <a:buNone/>
              <a:defRPr/>
            </a:lvl7pPr>
            <a:lvl8pPr lvl="7" rtl="0" algn="r">
              <a:lnSpc>
                <a:spcPct val="100000"/>
              </a:lnSpc>
              <a:spcBef>
                <a:spcPts val="0"/>
              </a:spcBef>
              <a:spcAft>
                <a:spcPts val="0"/>
              </a:spcAft>
              <a:buSzPts val="1900"/>
              <a:buNone/>
              <a:defRPr/>
            </a:lvl8pPr>
            <a:lvl9pPr lvl="8" rtl="0" algn="r">
              <a:lnSpc>
                <a:spcPct val="100000"/>
              </a:lnSpc>
              <a:spcBef>
                <a:spcPts val="0"/>
              </a:spcBef>
              <a:spcAft>
                <a:spcPts val="0"/>
              </a:spcAft>
              <a:buSzPts val="1900"/>
              <a:buNone/>
              <a:defRPr/>
            </a:lvl9pPr>
          </a:lstStyle>
          <a:p/>
        </p:txBody>
      </p:sp>
      <p:sp>
        <p:nvSpPr>
          <p:cNvPr id="166" name="Google Shape;166;p3"/>
          <p:cNvSpPr txBox="1"/>
          <p:nvPr>
            <p:ph type="ctrTitle"/>
          </p:nvPr>
        </p:nvSpPr>
        <p:spPr>
          <a:xfrm>
            <a:off x="3528000" y="3458982"/>
            <a:ext cx="5136000" cy="1057200"/>
          </a:xfrm>
          <a:prstGeom prst="rect">
            <a:avLst/>
          </a:prstGeom>
        </p:spPr>
        <p:txBody>
          <a:bodyPr anchorCtr="0" anchor="ctr" bIns="121900" lIns="121900" spcFirstLastPara="1" rIns="121900" wrap="square" tIns="121900">
            <a:noAutofit/>
          </a:bodyPr>
          <a:lstStyle>
            <a:lvl1pPr lvl="0" rtl="0" algn="ctr">
              <a:spcBef>
                <a:spcPts val="0"/>
              </a:spcBef>
              <a:spcAft>
                <a:spcPts val="0"/>
              </a:spcAft>
              <a:buSzPts val="1100"/>
              <a:buNone/>
              <a:defRPr>
                <a:solidFill>
                  <a:srgbClr val="1C4587"/>
                </a:solidFill>
              </a:defRPr>
            </a:lvl1pPr>
            <a:lvl2pPr lvl="1" rtl="0" algn="ctr">
              <a:spcBef>
                <a:spcPts val="0"/>
              </a:spcBef>
              <a:spcAft>
                <a:spcPts val="0"/>
              </a:spcAft>
              <a:buClr>
                <a:srgbClr val="3C78D8"/>
              </a:buClr>
              <a:buSzPts val="1100"/>
              <a:buNone/>
              <a:defRPr sz="1100">
                <a:solidFill>
                  <a:srgbClr val="3C78D8"/>
                </a:solidFill>
              </a:defRPr>
            </a:lvl2pPr>
            <a:lvl3pPr lvl="2" rtl="0" algn="ctr">
              <a:spcBef>
                <a:spcPts val="0"/>
              </a:spcBef>
              <a:spcAft>
                <a:spcPts val="0"/>
              </a:spcAft>
              <a:buClr>
                <a:srgbClr val="3C78D8"/>
              </a:buClr>
              <a:buSzPts val="1100"/>
              <a:buNone/>
              <a:defRPr sz="1100">
                <a:solidFill>
                  <a:srgbClr val="3C78D8"/>
                </a:solidFill>
              </a:defRPr>
            </a:lvl3pPr>
            <a:lvl4pPr lvl="3" rtl="0" algn="ctr">
              <a:spcBef>
                <a:spcPts val="0"/>
              </a:spcBef>
              <a:spcAft>
                <a:spcPts val="0"/>
              </a:spcAft>
              <a:buClr>
                <a:srgbClr val="3C78D8"/>
              </a:buClr>
              <a:buSzPts val="1100"/>
              <a:buNone/>
              <a:defRPr sz="1100">
                <a:solidFill>
                  <a:srgbClr val="3C78D8"/>
                </a:solidFill>
              </a:defRPr>
            </a:lvl4pPr>
            <a:lvl5pPr lvl="4" rtl="0" algn="ctr">
              <a:spcBef>
                <a:spcPts val="0"/>
              </a:spcBef>
              <a:spcAft>
                <a:spcPts val="0"/>
              </a:spcAft>
              <a:buClr>
                <a:srgbClr val="3C78D8"/>
              </a:buClr>
              <a:buSzPts val="1100"/>
              <a:buNone/>
              <a:defRPr sz="1100">
                <a:solidFill>
                  <a:srgbClr val="3C78D8"/>
                </a:solidFill>
              </a:defRPr>
            </a:lvl5pPr>
            <a:lvl6pPr lvl="5" rtl="0" algn="ctr">
              <a:spcBef>
                <a:spcPts val="0"/>
              </a:spcBef>
              <a:spcAft>
                <a:spcPts val="0"/>
              </a:spcAft>
              <a:buClr>
                <a:srgbClr val="3C78D8"/>
              </a:buClr>
              <a:buSzPts val="1100"/>
              <a:buNone/>
              <a:defRPr sz="1100">
                <a:solidFill>
                  <a:srgbClr val="3C78D8"/>
                </a:solidFill>
              </a:defRPr>
            </a:lvl6pPr>
            <a:lvl7pPr lvl="6" rtl="0" algn="ctr">
              <a:spcBef>
                <a:spcPts val="0"/>
              </a:spcBef>
              <a:spcAft>
                <a:spcPts val="0"/>
              </a:spcAft>
              <a:buClr>
                <a:srgbClr val="3C78D8"/>
              </a:buClr>
              <a:buSzPts val="1100"/>
              <a:buNone/>
              <a:defRPr sz="1100">
                <a:solidFill>
                  <a:srgbClr val="3C78D8"/>
                </a:solidFill>
              </a:defRPr>
            </a:lvl7pPr>
            <a:lvl8pPr lvl="7" rtl="0" algn="ctr">
              <a:spcBef>
                <a:spcPts val="0"/>
              </a:spcBef>
              <a:spcAft>
                <a:spcPts val="0"/>
              </a:spcAft>
              <a:buClr>
                <a:srgbClr val="3C78D8"/>
              </a:buClr>
              <a:buSzPts val="1100"/>
              <a:buNone/>
              <a:defRPr sz="1100">
                <a:solidFill>
                  <a:srgbClr val="3C78D8"/>
                </a:solidFill>
              </a:defRPr>
            </a:lvl8pPr>
            <a:lvl9pPr lvl="8" rtl="0" algn="ctr">
              <a:spcBef>
                <a:spcPts val="0"/>
              </a:spcBef>
              <a:spcAft>
                <a:spcPts val="0"/>
              </a:spcAft>
              <a:buClr>
                <a:srgbClr val="3C78D8"/>
              </a:buClr>
              <a:buSzPts val="1100"/>
              <a:buNone/>
              <a:defRPr sz="1100">
                <a:solidFill>
                  <a:srgbClr val="3C78D8"/>
                </a:solidFill>
              </a:defRPr>
            </a:lvl9pPr>
          </a:lstStyle>
          <a:p/>
        </p:txBody>
      </p:sp>
      <p:sp>
        <p:nvSpPr>
          <p:cNvPr id="167" name="Google Shape;167;p3"/>
          <p:cNvSpPr txBox="1"/>
          <p:nvPr>
            <p:ph hasCustomPrompt="1" idx="2" type="title"/>
          </p:nvPr>
        </p:nvSpPr>
        <p:spPr>
          <a:xfrm>
            <a:off x="3528000" y="1192233"/>
            <a:ext cx="5136000" cy="2709300"/>
          </a:xfrm>
          <a:prstGeom prst="rect">
            <a:avLst/>
          </a:prstGeom>
          <a:noFill/>
        </p:spPr>
        <p:txBody>
          <a:bodyPr anchorCtr="0" anchor="ctr" bIns="121900" lIns="121900" spcFirstLastPara="1" rIns="121900" wrap="square" tIns="121900">
            <a:noAutofit/>
          </a:bodyPr>
          <a:lstStyle>
            <a:lvl1pPr lvl="0" rtl="0" algn="ctr">
              <a:spcBef>
                <a:spcPts val="0"/>
              </a:spcBef>
              <a:spcAft>
                <a:spcPts val="0"/>
              </a:spcAft>
              <a:buSzPts val="6400"/>
              <a:buNone/>
              <a:defRPr sz="20000">
                <a:solidFill>
                  <a:srgbClr val="1C4587"/>
                </a:solidFill>
              </a:defRPr>
            </a:lvl1pPr>
            <a:lvl2pPr lvl="1" rtl="0" algn="ctr">
              <a:spcBef>
                <a:spcPts val="0"/>
              </a:spcBef>
              <a:spcAft>
                <a:spcPts val="0"/>
              </a:spcAft>
              <a:buClr>
                <a:srgbClr val="FDB2AD"/>
              </a:buClr>
              <a:buSzPts val="6400"/>
              <a:buFont typeface="Fira Sans Extra Condensed Medium"/>
              <a:buNone/>
              <a:defRPr sz="6400">
                <a:solidFill>
                  <a:srgbClr val="FDB2AD"/>
                </a:solidFill>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Clr>
                <a:srgbClr val="FDB2AD"/>
              </a:buClr>
              <a:buSzPts val="6400"/>
              <a:buFont typeface="Fira Sans Extra Condensed Medium"/>
              <a:buNone/>
              <a:defRPr sz="6400">
                <a:solidFill>
                  <a:srgbClr val="FDB2AD"/>
                </a:solidFill>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Clr>
                <a:srgbClr val="FDB2AD"/>
              </a:buClr>
              <a:buSzPts val="6400"/>
              <a:buFont typeface="Fira Sans Extra Condensed Medium"/>
              <a:buNone/>
              <a:defRPr sz="6400">
                <a:solidFill>
                  <a:srgbClr val="FDB2AD"/>
                </a:solidFill>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Clr>
                <a:srgbClr val="FDB2AD"/>
              </a:buClr>
              <a:buSzPts val="6400"/>
              <a:buFont typeface="Fira Sans Extra Condensed Medium"/>
              <a:buNone/>
              <a:defRPr sz="6400">
                <a:solidFill>
                  <a:srgbClr val="FDB2AD"/>
                </a:solidFill>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Clr>
                <a:srgbClr val="FDB2AD"/>
              </a:buClr>
              <a:buSzPts val="6400"/>
              <a:buFont typeface="Fira Sans Extra Condensed Medium"/>
              <a:buNone/>
              <a:defRPr sz="6400">
                <a:solidFill>
                  <a:srgbClr val="FDB2AD"/>
                </a:solidFill>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Clr>
                <a:srgbClr val="FDB2AD"/>
              </a:buClr>
              <a:buSzPts val="6400"/>
              <a:buFont typeface="Fira Sans Extra Condensed Medium"/>
              <a:buNone/>
              <a:defRPr sz="6400">
                <a:solidFill>
                  <a:srgbClr val="FDB2AD"/>
                </a:solidFill>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Clr>
                <a:srgbClr val="FDB2AD"/>
              </a:buClr>
              <a:buSzPts val="6400"/>
              <a:buFont typeface="Fira Sans Extra Condensed Medium"/>
              <a:buNone/>
              <a:defRPr sz="6400">
                <a:solidFill>
                  <a:srgbClr val="FDB2AD"/>
                </a:solidFill>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Clr>
                <a:srgbClr val="FDB2AD"/>
              </a:buClr>
              <a:buSzPts val="6400"/>
              <a:buFont typeface="Fira Sans Extra Condensed Medium"/>
              <a:buNone/>
              <a:defRPr sz="6400">
                <a:solidFill>
                  <a:srgbClr val="FDB2AD"/>
                </a:solidFill>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1">
  <p:cSld name="BLANK_1_1_1_1_2">
    <p:spTree>
      <p:nvGrpSpPr>
        <p:cNvPr id="1183" name="Shape 1183"/>
        <p:cNvGrpSpPr/>
        <p:nvPr/>
      </p:nvGrpSpPr>
      <p:grpSpPr>
        <a:xfrm>
          <a:off x="0" y="0"/>
          <a:ext cx="0" cy="0"/>
          <a:chOff x="0" y="0"/>
          <a:chExt cx="0" cy="0"/>
        </a:xfrm>
      </p:grpSpPr>
      <p:sp>
        <p:nvSpPr>
          <p:cNvPr id="1184" name="Google Shape;1184;p21"/>
          <p:cNvSpPr txBox="1"/>
          <p:nvPr>
            <p:ph type="title"/>
          </p:nvPr>
        </p:nvSpPr>
        <p:spPr>
          <a:xfrm>
            <a:off x="2264822" y="1866732"/>
            <a:ext cx="3822900" cy="703500"/>
          </a:xfrm>
          <a:prstGeom prst="rect">
            <a:avLst/>
          </a:prstGeom>
        </p:spPr>
        <p:txBody>
          <a:bodyPr anchorCtr="0" anchor="ctr" bIns="121900" lIns="121900" spcFirstLastPara="1" rIns="121900" wrap="square" tIns="121900">
            <a:noAutofit/>
          </a:bodyPr>
          <a:lstStyle>
            <a:lvl1pPr lvl="0" rtl="0">
              <a:spcBef>
                <a:spcPts val="0"/>
              </a:spcBef>
              <a:spcAft>
                <a:spcPts val="0"/>
              </a:spcAft>
              <a:buSzPts val="3200"/>
              <a:buNone/>
              <a:defRPr sz="2100"/>
            </a:lvl1pPr>
            <a:lvl2pPr lvl="1" rtl="0" algn="ctr">
              <a:spcBef>
                <a:spcPts val="0"/>
              </a:spcBef>
              <a:spcAft>
                <a:spcPts val="0"/>
              </a:spcAft>
              <a:buSzPts val="3200"/>
              <a:buNone/>
              <a:defRPr sz="3200"/>
            </a:lvl2pPr>
            <a:lvl3pPr lvl="2" rtl="0" algn="ctr">
              <a:spcBef>
                <a:spcPts val="0"/>
              </a:spcBef>
              <a:spcAft>
                <a:spcPts val="0"/>
              </a:spcAft>
              <a:buSzPts val="3200"/>
              <a:buNone/>
              <a:defRPr sz="3200"/>
            </a:lvl3pPr>
            <a:lvl4pPr lvl="3" rtl="0" algn="ctr">
              <a:spcBef>
                <a:spcPts val="0"/>
              </a:spcBef>
              <a:spcAft>
                <a:spcPts val="0"/>
              </a:spcAft>
              <a:buSzPts val="3200"/>
              <a:buNone/>
              <a:defRPr sz="3200"/>
            </a:lvl4pPr>
            <a:lvl5pPr lvl="4" rtl="0" algn="ctr">
              <a:spcBef>
                <a:spcPts val="0"/>
              </a:spcBef>
              <a:spcAft>
                <a:spcPts val="0"/>
              </a:spcAft>
              <a:buSzPts val="3200"/>
              <a:buNone/>
              <a:defRPr sz="3200"/>
            </a:lvl5pPr>
            <a:lvl6pPr lvl="5" rtl="0" algn="ctr">
              <a:spcBef>
                <a:spcPts val="0"/>
              </a:spcBef>
              <a:spcAft>
                <a:spcPts val="0"/>
              </a:spcAft>
              <a:buSzPts val="3200"/>
              <a:buNone/>
              <a:defRPr sz="3200"/>
            </a:lvl6pPr>
            <a:lvl7pPr lvl="6" rtl="0" algn="ctr">
              <a:spcBef>
                <a:spcPts val="0"/>
              </a:spcBef>
              <a:spcAft>
                <a:spcPts val="0"/>
              </a:spcAft>
              <a:buSzPts val="3200"/>
              <a:buNone/>
              <a:defRPr sz="3200"/>
            </a:lvl7pPr>
            <a:lvl8pPr lvl="7" rtl="0" algn="ctr">
              <a:spcBef>
                <a:spcPts val="0"/>
              </a:spcBef>
              <a:spcAft>
                <a:spcPts val="0"/>
              </a:spcAft>
              <a:buSzPts val="3200"/>
              <a:buNone/>
              <a:defRPr sz="3200"/>
            </a:lvl8pPr>
            <a:lvl9pPr lvl="8" rtl="0" algn="ctr">
              <a:spcBef>
                <a:spcPts val="0"/>
              </a:spcBef>
              <a:spcAft>
                <a:spcPts val="0"/>
              </a:spcAft>
              <a:buSzPts val="3200"/>
              <a:buNone/>
              <a:defRPr sz="3200"/>
            </a:lvl9pPr>
          </a:lstStyle>
          <a:p/>
        </p:txBody>
      </p:sp>
      <p:sp>
        <p:nvSpPr>
          <p:cNvPr id="1185" name="Google Shape;1185;p21"/>
          <p:cNvSpPr txBox="1"/>
          <p:nvPr>
            <p:ph idx="1" type="subTitle"/>
          </p:nvPr>
        </p:nvSpPr>
        <p:spPr>
          <a:xfrm>
            <a:off x="2264822" y="2687294"/>
            <a:ext cx="3822900" cy="1215900"/>
          </a:xfrm>
          <a:prstGeom prst="rect">
            <a:avLst/>
          </a:prstGeom>
        </p:spPr>
        <p:txBody>
          <a:bodyPr anchorCtr="0" anchor="t" bIns="121900" lIns="121900" spcFirstLastPara="1" rIns="121900" wrap="square" tIns="121900">
            <a:noAutofit/>
          </a:bodyPr>
          <a:lstStyle>
            <a:lvl1pPr lvl="0" rtl="0">
              <a:lnSpc>
                <a:spcPct val="100000"/>
              </a:lnSpc>
              <a:spcBef>
                <a:spcPts val="0"/>
              </a:spcBef>
              <a:spcAft>
                <a:spcPts val="0"/>
              </a:spcAft>
              <a:buSzPts val="1900"/>
              <a:buNone/>
              <a:defRPr sz="1900"/>
            </a:lvl1pPr>
            <a:lvl2pPr lvl="1" rtl="0" algn="ctr">
              <a:lnSpc>
                <a:spcPct val="100000"/>
              </a:lnSpc>
              <a:spcBef>
                <a:spcPts val="2100"/>
              </a:spcBef>
              <a:spcAft>
                <a:spcPts val="0"/>
              </a:spcAft>
              <a:buSzPts val="1900"/>
              <a:buNone/>
              <a:defRPr/>
            </a:lvl2pPr>
            <a:lvl3pPr lvl="2" rtl="0" algn="ctr">
              <a:lnSpc>
                <a:spcPct val="100000"/>
              </a:lnSpc>
              <a:spcBef>
                <a:spcPts val="2100"/>
              </a:spcBef>
              <a:spcAft>
                <a:spcPts val="0"/>
              </a:spcAft>
              <a:buSzPts val="1900"/>
              <a:buNone/>
              <a:defRPr/>
            </a:lvl3pPr>
            <a:lvl4pPr lvl="3" rtl="0" algn="ctr">
              <a:lnSpc>
                <a:spcPct val="100000"/>
              </a:lnSpc>
              <a:spcBef>
                <a:spcPts val="2100"/>
              </a:spcBef>
              <a:spcAft>
                <a:spcPts val="0"/>
              </a:spcAft>
              <a:buSzPts val="1900"/>
              <a:buNone/>
              <a:defRPr/>
            </a:lvl4pPr>
            <a:lvl5pPr lvl="4" rtl="0" algn="ctr">
              <a:lnSpc>
                <a:spcPct val="100000"/>
              </a:lnSpc>
              <a:spcBef>
                <a:spcPts val="2100"/>
              </a:spcBef>
              <a:spcAft>
                <a:spcPts val="0"/>
              </a:spcAft>
              <a:buSzPts val="1900"/>
              <a:buNone/>
              <a:defRPr/>
            </a:lvl5pPr>
            <a:lvl6pPr lvl="5" rtl="0" algn="ctr">
              <a:lnSpc>
                <a:spcPct val="100000"/>
              </a:lnSpc>
              <a:spcBef>
                <a:spcPts val="2100"/>
              </a:spcBef>
              <a:spcAft>
                <a:spcPts val="0"/>
              </a:spcAft>
              <a:buSzPts val="1900"/>
              <a:buNone/>
              <a:defRPr/>
            </a:lvl6pPr>
            <a:lvl7pPr lvl="6" rtl="0" algn="ctr">
              <a:lnSpc>
                <a:spcPct val="100000"/>
              </a:lnSpc>
              <a:spcBef>
                <a:spcPts val="2100"/>
              </a:spcBef>
              <a:spcAft>
                <a:spcPts val="0"/>
              </a:spcAft>
              <a:buSzPts val="1900"/>
              <a:buNone/>
              <a:defRPr/>
            </a:lvl7pPr>
            <a:lvl8pPr lvl="7" rtl="0" algn="ctr">
              <a:lnSpc>
                <a:spcPct val="100000"/>
              </a:lnSpc>
              <a:spcBef>
                <a:spcPts val="2100"/>
              </a:spcBef>
              <a:spcAft>
                <a:spcPts val="0"/>
              </a:spcAft>
              <a:buSzPts val="1900"/>
              <a:buNone/>
              <a:defRPr/>
            </a:lvl8pPr>
            <a:lvl9pPr lvl="8" rtl="0" algn="ctr">
              <a:lnSpc>
                <a:spcPct val="100000"/>
              </a:lnSpc>
              <a:spcBef>
                <a:spcPts val="2100"/>
              </a:spcBef>
              <a:spcAft>
                <a:spcPts val="2100"/>
              </a:spcAft>
              <a:buSzPts val="1900"/>
              <a:buNone/>
              <a:defRPr/>
            </a:lvl9pPr>
          </a:lstStyle>
          <a:p/>
        </p:txBody>
      </p:sp>
      <p:sp>
        <p:nvSpPr>
          <p:cNvPr id="1186" name="Google Shape;1186;p21"/>
          <p:cNvSpPr txBox="1"/>
          <p:nvPr>
            <p:ph idx="2" type="title"/>
          </p:nvPr>
        </p:nvSpPr>
        <p:spPr>
          <a:xfrm flipH="1">
            <a:off x="6124214" y="1866732"/>
            <a:ext cx="3822900" cy="703500"/>
          </a:xfrm>
          <a:prstGeom prst="rect">
            <a:avLst/>
          </a:prstGeom>
        </p:spPr>
        <p:txBody>
          <a:bodyPr anchorCtr="0" anchor="ctr" bIns="121900" lIns="121900" spcFirstLastPara="1" rIns="121900" wrap="square" tIns="121900">
            <a:noAutofit/>
          </a:bodyPr>
          <a:lstStyle>
            <a:lvl1pPr lvl="0" rtl="0" algn="r">
              <a:spcBef>
                <a:spcPts val="0"/>
              </a:spcBef>
              <a:spcAft>
                <a:spcPts val="0"/>
              </a:spcAft>
              <a:buSzPts val="3200"/>
              <a:buNone/>
              <a:defRPr sz="2100"/>
            </a:lvl1pPr>
            <a:lvl2pPr lvl="1" rtl="0" algn="ctr">
              <a:spcBef>
                <a:spcPts val="0"/>
              </a:spcBef>
              <a:spcAft>
                <a:spcPts val="0"/>
              </a:spcAft>
              <a:buSzPts val="3200"/>
              <a:buNone/>
              <a:defRPr sz="3200"/>
            </a:lvl2pPr>
            <a:lvl3pPr lvl="2" rtl="0" algn="ctr">
              <a:spcBef>
                <a:spcPts val="0"/>
              </a:spcBef>
              <a:spcAft>
                <a:spcPts val="0"/>
              </a:spcAft>
              <a:buSzPts val="3200"/>
              <a:buNone/>
              <a:defRPr sz="3200"/>
            </a:lvl3pPr>
            <a:lvl4pPr lvl="3" rtl="0" algn="ctr">
              <a:spcBef>
                <a:spcPts val="0"/>
              </a:spcBef>
              <a:spcAft>
                <a:spcPts val="0"/>
              </a:spcAft>
              <a:buSzPts val="3200"/>
              <a:buNone/>
              <a:defRPr sz="3200"/>
            </a:lvl4pPr>
            <a:lvl5pPr lvl="4" rtl="0" algn="ctr">
              <a:spcBef>
                <a:spcPts val="0"/>
              </a:spcBef>
              <a:spcAft>
                <a:spcPts val="0"/>
              </a:spcAft>
              <a:buSzPts val="3200"/>
              <a:buNone/>
              <a:defRPr sz="3200"/>
            </a:lvl5pPr>
            <a:lvl6pPr lvl="5" rtl="0" algn="ctr">
              <a:spcBef>
                <a:spcPts val="0"/>
              </a:spcBef>
              <a:spcAft>
                <a:spcPts val="0"/>
              </a:spcAft>
              <a:buSzPts val="3200"/>
              <a:buNone/>
              <a:defRPr sz="3200"/>
            </a:lvl6pPr>
            <a:lvl7pPr lvl="6" rtl="0" algn="ctr">
              <a:spcBef>
                <a:spcPts val="0"/>
              </a:spcBef>
              <a:spcAft>
                <a:spcPts val="0"/>
              </a:spcAft>
              <a:buSzPts val="3200"/>
              <a:buNone/>
              <a:defRPr sz="3200"/>
            </a:lvl7pPr>
            <a:lvl8pPr lvl="7" rtl="0" algn="ctr">
              <a:spcBef>
                <a:spcPts val="0"/>
              </a:spcBef>
              <a:spcAft>
                <a:spcPts val="0"/>
              </a:spcAft>
              <a:buSzPts val="3200"/>
              <a:buNone/>
              <a:defRPr sz="3200"/>
            </a:lvl8pPr>
            <a:lvl9pPr lvl="8" rtl="0" algn="ctr">
              <a:spcBef>
                <a:spcPts val="0"/>
              </a:spcBef>
              <a:spcAft>
                <a:spcPts val="0"/>
              </a:spcAft>
              <a:buSzPts val="3200"/>
              <a:buNone/>
              <a:defRPr sz="3200"/>
            </a:lvl9pPr>
          </a:lstStyle>
          <a:p/>
        </p:txBody>
      </p:sp>
      <p:sp>
        <p:nvSpPr>
          <p:cNvPr id="1187" name="Google Shape;1187;p21"/>
          <p:cNvSpPr txBox="1"/>
          <p:nvPr>
            <p:ph idx="3" type="subTitle"/>
          </p:nvPr>
        </p:nvSpPr>
        <p:spPr>
          <a:xfrm>
            <a:off x="6124314" y="2687294"/>
            <a:ext cx="3822900" cy="1215900"/>
          </a:xfrm>
          <a:prstGeom prst="rect">
            <a:avLst/>
          </a:prstGeom>
        </p:spPr>
        <p:txBody>
          <a:bodyPr anchorCtr="0" anchor="t" bIns="121900" lIns="121900" spcFirstLastPara="1" rIns="121900" wrap="square" tIns="121900">
            <a:noAutofit/>
          </a:bodyPr>
          <a:lstStyle>
            <a:lvl1pPr lvl="0" rtl="0" algn="r">
              <a:lnSpc>
                <a:spcPct val="100000"/>
              </a:lnSpc>
              <a:spcBef>
                <a:spcPts val="0"/>
              </a:spcBef>
              <a:spcAft>
                <a:spcPts val="0"/>
              </a:spcAft>
              <a:buSzPts val="1900"/>
              <a:buNone/>
              <a:defRPr sz="1900"/>
            </a:lvl1pPr>
            <a:lvl2pPr lvl="1" rtl="0" algn="ctr">
              <a:lnSpc>
                <a:spcPct val="100000"/>
              </a:lnSpc>
              <a:spcBef>
                <a:spcPts val="2100"/>
              </a:spcBef>
              <a:spcAft>
                <a:spcPts val="0"/>
              </a:spcAft>
              <a:buSzPts val="1900"/>
              <a:buNone/>
              <a:defRPr/>
            </a:lvl2pPr>
            <a:lvl3pPr lvl="2" rtl="0" algn="ctr">
              <a:lnSpc>
                <a:spcPct val="100000"/>
              </a:lnSpc>
              <a:spcBef>
                <a:spcPts val="2100"/>
              </a:spcBef>
              <a:spcAft>
                <a:spcPts val="0"/>
              </a:spcAft>
              <a:buSzPts val="1900"/>
              <a:buNone/>
              <a:defRPr/>
            </a:lvl3pPr>
            <a:lvl4pPr lvl="3" rtl="0" algn="ctr">
              <a:lnSpc>
                <a:spcPct val="100000"/>
              </a:lnSpc>
              <a:spcBef>
                <a:spcPts val="2100"/>
              </a:spcBef>
              <a:spcAft>
                <a:spcPts val="0"/>
              </a:spcAft>
              <a:buSzPts val="1900"/>
              <a:buNone/>
              <a:defRPr/>
            </a:lvl4pPr>
            <a:lvl5pPr lvl="4" rtl="0" algn="ctr">
              <a:lnSpc>
                <a:spcPct val="100000"/>
              </a:lnSpc>
              <a:spcBef>
                <a:spcPts val="2100"/>
              </a:spcBef>
              <a:spcAft>
                <a:spcPts val="0"/>
              </a:spcAft>
              <a:buSzPts val="1900"/>
              <a:buNone/>
              <a:defRPr/>
            </a:lvl5pPr>
            <a:lvl6pPr lvl="5" rtl="0" algn="ctr">
              <a:lnSpc>
                <a:spcPct val="100000"/>
              </a:lnSpc>
              <a:spcBef>
                <a:spcPts val="2100"/>
              </a:spcBef>
              <a:spcAft>
                <a:spcPts val="0"/>
              </a:spcAft>
              <a:buSzPts val="1900"/>
              <a:buNone/>
              <a:defRPr/>
            </a:lvl6pPr>
            <a:lvl7pPr lvl="6" rtl="0" algn="ctr">
              <a:lnSpc>
                <a:spcPct val="100000"/>
              </a:lnSpc>
              <a:spcBef>
                <a:spcPts val="2100"/>
              </a:spcBef>
              <a:spcAft>
                <a:spcPts val="0"/>
              </a:spcAft>
              <a:buSzPts val="1900"/>
              <a:buNone/>
              <a:defRPr/>
            </a:lvl7pPr>
            <a:lvl8pPr lvl="7" rtl="0" algn="ctr">
              <a:lnSpc>
                <a:spcPct val="100000"/>
              </a:lnSpc>
              <a:spcBef>
                <a:spcPts val="2100"/>
              </a:spcBef>
              <a:spcAft>
                <a:spcPts val="0"/>
              </a:spcAft>
              <a:buSzPts val="1900"/>
              <a:buNone/>
              <a:defRPr/>
            </a:lvl8pPr>
            <a:lvl9pPr lvl="8" rtl="0" algn="ctr">
              <a:lnSpc>
                <a:spcPct val="100000"/>
              </a:lnSpc>
              <a:spcBef>
                <a:spcPts val="2100"/>
              </a:spcBef>
              <a:spcAft>
                <a:spcPts val="2100"/>
              </a:spcAft>
              <a:buSzPts val="1900"/>
              <a:buNone/>
              <a:defRPr/>
            </a:lvl9pPr>
          </a:lstStyle>
          <a:p/>
        </p:txBody>
      </p:sp>
      <p:sp>
        <p:nvSpPr>
          <p:cNvPr id="1188" name="Google Shape;1188;p21"/>
          <p:cNvSpPr txBox="1"/>
          <p:nvPr>
            <p:ph idx="4" type="title"/>
          </p:nvPr>
        </p:nvSpPr>
        <p:spPr>
          <a:xfrm>
            <a:off x="2264822" y="4005876"/>
            <a:ext cx="3822900" cy="703500"/>
          </a:xfrm>
          <a:prstGeom prst="rect">
            <a:avLst/>
          </a:prstGeom>
        </p:spPr>
        <p:txBody>
          <a:bodyPr anchorCtr="0" anchor="ctr" bIns="121900" lIns="121900" spcFirstLastPara="1" rIns="121900" wrap="square" tIns="121900">
            <a:noAutofit/>
          </a:bodyPr>
          <a:lstStyle>
            <a:lvl1pPr lvl="0" rtl="0">
              <a:spcBef>
                <a:spcPts val="0"/>
              </a:spcBef>
              <a:spcAft>
                <a:spcPts val="0"/>
              </a:spcAft>
              <a:buSzPts val="3200"/>
              <a:buNone/>
              <a:defRPr sz="2100"/>
            </a:lvl1pPr>
            <a:lvl2pPr lvl="1" rtl="0" algn="ctr">
              <a:spcBef>
                <a:spcPts val="0"/>
              </a:spcBef>
              <a:spcAft>
                <a:spcPts val="0"/>
              </a:spcAft>
              <a:buSzPts val="3200"/>
              <a:buNone/>
              <a:defRPr sz="3200"/>
            </a:lvl2pPr>
            <a:lvl3pPr lvl="2" rtl="0" algn="ctr">
              <a:spcBef>
                <a:spcPts val="0"/>
              </a:spcBef>
              <a:spcAft>
                <a:spcPts val="0"/>
              </a:spcAft>
              <a:buSzPts val="3200"/>
              <a:buNone/>
              <a:defRPr sz="3200"/>
            </a:lvl3pPr>
            <a:lvl4pPr lvl="3" rtl="0" algn="ctr">
              <a:spcBef>
                <a:spcPts val="0"/>
              </a:spcBef>
              <a:spcAft>
                <a:spcPts val="0"/>
              </a:spcAft>
              <a:buSzPts val="3200"/>
              <a:buNone/>
              <a:defRPr sz="3200"/>
            </a:lvl4pPr>
            <a:lvl5pPr lvl="4" rtl="0" algn="ctr">
              <a:spcBef>
                <a:spcPts val="0"/>
              </a:spcBef>
              <a:spcAft>
                <a:spcPts val="0"/>
              </a:spcAft>
              <a:buSzPts val="3200"/>
              <a:buNone/>
              <a:defRPr sz="3200"/>
            </a:lvl5pPr>
            <a:lvl6pPr lvl="5" rtl="0" algn="ctr">
              <a:spcBef>
                <a:spcPts val="0"/>
              </a:spcBef>
              <a:spcAft>
                <a:spcPts val="0"/>
              </a:spcAft>
              <a:buSzPts val="3200"/>
              <a:buNone/>
              <a:defRPr sz="3200"/>
            </a:lvl6pPr>
            <a:lvl7pPr lvl="6" rtl="0" algn="ctr">
              <a:spcBef>
                <a:spcPts val="0"/>
              </a:spcBef>
              <a:spcAft>
                <a:spcPts val="0"/>
              </a:spcAft>
              <a:buSzPts val="3200"/>
              <a:buNone/>
              <a:defRPr sz="3200"/>
            </a:lvl7pPr>
            <a:lvl8pPr lvl="7" rtl="0" algn="ctr">
              <a:spcBef>
                <a:spcPts val="0"/>
              </a:spcBef>
              <a:spcAft>
                <a:spcPts val="0"/>
              </a:spcAft>
              <a:buSzPts val="3200"/>
              <a:buNone/>
              <a:defRPr sz="3200"/>
            </a:lvl8pPr>
            <a:lvl9pPr lvl="8" rtl="0" algn="ctr">
              <a:spcBef>
                <a:spcPts val="0"/>
              </a:spcBef>
              <a:spcAft>
                <a:spcPts val="0"/>
              </a:spcAft>
              <a:buSzPts val="3200"/>
              <a:buNone/>
              <a:defRPr sz="3200"/>
            </a:lvl9pPr>
          </a:lstStyle>
          <a:p/>
        </p:txBody>
      </p:sp>
      <p:sp>
        <p:nvSpPr>
          <p:cNvPr id="1189" name="Google Shape;1189;p21"/>
          <p:cNvSpPr txBox="1"/>
          <p:nvPr>
            <p:ph idx="5" type="subTitle"/>
          </p:nvPr>
        </p:nvSpPr>
        <p:spPr>
          <a:xfrm>
            <a:off x="2264822" y="4826168"/>
            <a:ext cx="3822900" cy="1215900"/>
          </a:xfrm>
          <a:prstGeom prst="rect">
            <a:avLst/>
          </a:prstGeom>
        </p:spPr>
        <p:txBody>
          <a:bodyPr anchorCtr="0" anchor="t" bIns="121900" lIns="121900" spcFirstLastPara="1" rIns="121900" wrap="square" tIns="121900">
            <a:noAutofit/>
          </a:bodyPr>
          <a:lstStyle>
            <a:lvl1pPr lvl="0" rtl="0">
              <a:lnSpc>
                <a:spcPct val="100000"/>
              </a:lnSpc>
              <a:spcBef>
                <a:spcPts val="0"/>
              </a:spcBef>
              <a:spcAft>
                <a:spcPts val="0"/>
              </a:spcAft>
              <a:buSzPts val="1900"/>
              <a:buNone/>
              <a:defRPr sz="1900"/>
            </a:lvl1pPr>
            <a:lvl2pPr lvl="1" rtl="0" algn="ctr">
              <a:lnSpc>
                <a:spcPct val="100000"/>
              </a:lnSpc>
              <a:spcBef>
                <a:spcPts val="2100"/>
              </a:spcBef>
              <a:spcAft>
                <a:spcPts val="0"/>
              </a:spcAft>
              <a:buSzPts val="1900"/>
              <a:buNone/>
              <a:defRPr/>
            </a:lvl2pPr>
            <a:lvl3pPr lvl="2" rtl="0" algn="ctr">
              <a:lnSpc>
                <a:spcPct val="100000"/>
              </a:lnSpc>
              <a:spcBef>
                <a:spcPts val="2100"/>
              </a:spcBef>
              <a:spcAft>
                <a:spcPts val="0"/>
              </a:spcAft>
              <a:buSzPts val="1900"/>
              <a:buNone/>
              <a:defRPr/>
            </a:lvl3pPr>
            <a:lvl4pPr lvl="3" rtl="0" algn="ctr">
              <a:lnSpc>
                <a:spcPct val="100000"/>
              </a:lnSpc>
              <a:spcBef>
                <a:spcPts val="2100"/>
              </a:spcBef>
              <a:spcAft>
                <a:spcPts val="0"/>
              </a:spcAft>
              <a:buSzPts val="1900"/>
              <a:buNone/>
              <a:defRPr/>
            </a:lvl4pPr>
            <a:lvl5pPr lvl="4" rtl="0" algn="ctr">
              <a:lnSpc>
                <a:spcPct val="100000"/>
              </a:lnSpc>
              <a:spcBef>
                <a:spcPts val="2100"/>
              </a:spcBef>
              <a:spcAft>
                <a:spcPts val="0"/>
              </a:spcAft>
              <a:buSzPts val="1900"/>
              <a:buNone/>
              <a:defRPr/>
            </a:lvl5pPr>
            <a:lvl6pPr lvl="5" rtl="0" algn="ctr">
              <a:lnSpc>
                <a:spcPct val="100000"/>
              </a:lnSpc>
              <a:spcBef>
                <a:spcPts val="2100"/>
              </a:spcBef>
              <a:spcAft>
                <a:spcPts val="0"/>
              </a:spcAft>
              <a:buSzPts val="1900"/>
              <a:buNone/>
              <a:defRPr/>
            </a:lvl6pPr>
            <a:lvl7pPr lvl="6" rtl="0" algn="ctr">
              <a:lnSpc>
                <a:spcPct val="100000"/>
              </a:lnSpc>
              <a:spcBef>
                <a:spcPts val="2100"/>
              </a:spcBef>
              <a:spcAft>
                <a:spcPts val="0"/>
              </a:spcAft>
              <a:buSzPts val="1900"/>
              <a:buNone/>
              <a:defRPr/>
            </a:lvl7pPr>
            <a:lvl8pPr lvl="7" rtl="0" algn="ctr">
              <a:lnSpc>
                <a:spcPct val="100000"/>
              </a:lnSpc>
              <a:spcBef>
                <a:spcPts val="2100"/>
              </a:spcBef>
              <a:spcAft>
                <a:spcPts val="0"/>
              </a:spcAft>
              <a:buSzPts val="1900"/>
              <a:buNone/>
              <a:defRPr/>
            </a:lvl8pPr>
            <a:lvl9pPr lvl="8" rtl="0" algn="ctr">
              <a:lnSpc>
                <a:spcPct val="100000"/>
              </a:lnSpc>
              <a:spcBef>
                <a:spcPts val="2100"/>
              </a:spcBef>
              <a:spcAft>
                <a:spcPts val="2100"/>
              </a:spcAft>
              <a:buSzPts val="1900"/>
              <a:buNone/>
              <a:defRPr/>
            </a:lvl9pPr>
          </a:lstStyle>
          <a:p/>
        </p:txBody>
      </p:sp>
      <p:sp>
        <p:nvSpPr>
          <p:cNvPr id="1190" name="Google Shape;1190;p21"/>
          <p:cNvSpPr txBox="1"/>
          <p:nvPr>
            <p:ph idx="6" type="title"/>
          </p:nvPr>
        </p:nvSpPr>
        <p:spPr>
          <a:xfrm flipH="1">
            <a:off x="6124214" y="4005876"/>
            <a:ext cx="3822900" cy="703500"/>
          </a:xfrm>
          <a:prstGeom prst="rect">
            <a:avLst/>
          </a:prstGeom>
        </p:spPr>
        <p:txBody>
          <a:bodyPr anchorCtr="0" anchor="ctr" bIns="121900" lIns="121900" spcFirstLastPara="1" rIns="121900" wrap="square" tIns="121900">
            <a:noAutofit/>
          </a:bodyPr>
          <a:lstStyle>
            <a:lvl1pPr lvl="0" rtl="0" algn="r">
              <a:spcBef>
                <a:spcPts val="0"/>
              </a:spcBef>
              <a:spcAft>
                <a:spcPts val="0"/>
              </a:spcAft>
              <a:buSzPts val="3200"/>
              <a:buNone/>
              <a:defRPr sz="2100"/>
            </a:lvl1pPr>
            <a:lvl2pPr lvl="1" rtl="0" algn="ctr">
              <a:spcBef>
                <a:spcPts val="0"/>
              </a:spcBef>
              <a:spcAft>
                <a:spcPts val="0"/>
              </a:spcAft>
              <a:buSzPts val="3200"/>
              <a:buNone/>
              <a:defRPr sz="3200"/>
            </a:lvl2pPr>
            <a:lvl3pPr lvl="2" rtl="0" algn="ctr">
              <a:spcBef>
                <a:spcPts val="0"/>
              </a:spcBef>
              <a:spcAft>
                <a:spcPts val="0"/>
              </a:spcAft>
              <a:buSzPts val="3200"/>
              <a:buNone/>
              <a:defRPr sz="3200"/>
            </a:lvl3pPr>
            <a:lvl4pPr lvl="3" rtl="0" algn="ctr">
              <a:spcBef>
                <a:spcPts val="0"/>
              </a:spcBef>
              <a:spcAft>
                <a:spcPts val="0"/>
              </a:spcAft>
              <a:buSzPts val="3200"/>
              <a:buNone/>
              <a:defRPr sz="3200"/>
            </a:lvl4pPr>
            <a:lvl5pPr lvl="4" rtl="0" algn="ctr">
              <a:spcBef>
                <a:spcPts val="0"/>
              </a:spcBef>
              <a:spcAft>
                <a:spcPts val="0"/>
              </a:spcAft>
              <a:buSzPts val="3200"/>
              <a:buNone/>
              <a:defRPr sz="3200"/>
            </a:lvl5pPr>
            <a:lvl6pPr lvl="5" rtl="0" algn="ctr">
              <a:spcBef>
                <a:spcPts val="0"/>
              </a:spcBef>
              <a:spcAft>
                <a:spcPts val="0"/>
              </a:spcAft>
              <a:buSzPts val="3200"/>
              <a:buNone/>
              <a:defRPr sz="3200"/>
            </a:lvl6pPr>
            <a:lvl7pPr lvl="6" rtl="0" algn="ctr">
              <a:spcBef>
                <a:spcPts val="0"/>
              </a:spcBef>
              <a:spcAft>
                <a:spcPts val="0"/>
              </a:spcAft>
              <a:buSzPts val="3200"/>
              <a:buNone/>
              <a:defRPr sz="3200"/>
            </a:lvl7pPr>
            <a:lvl8pPr lvl="7" rtl="0" algn="ctr">
              <a:spcBef>
                <a:spcPts val="0"/>
              </a:spcBef>
              <a:spcAft>
                <a:spcPts val="0"/>
              </a:spcAft>
              <a:buSzPts val="3200"/>
              <a:buNone/>
              <a:defRPr sz="3200"/>
            </a:lvl8pPr>
            <a:lvl9pPr lvl="8" rtl="0" algn="ctr">
              <a:spcBef>
                <a:spcPts val="0"/>
              </a:spcBef>
              <a:spcAft>
                <a:spcPts val="0"/>
              </a:spcAft>
              <a:buSzPts val="3200"/>
              <a:buNone/>
              <a:defRPr sz="3200"/>
            </a:lvl9pPr>
          </a:lstStyle>
          <a:p/>
        </p:txBody>
      </p:sp>
      <p:sp>
        <p:nvSpPr>
          <p:cNvPr id="1191" name="Google Shape;1191;p21"/>
          <p:cNvSpPr txBox="1"/>
          <p:nvPr>
            <p:ph idx="7" type="subTitle"/>
          </p:nvPr>
        </p:nvSpPr>
        <p:spPr>
          <a:xfrm>
            <a:off x="6124314" y="4826168"/>
            <a:ext cx="3822900" cy="1215900"/>
          </a:xfrm>
          <a:prstGeom prst="rect">
            <a:avLst/>
          </a:prstGeom>
        </p:spPr>
        <p:txBody>
          <a:bodyPr anchorCtr="0" anchor="t" bIns="121900" lIns="121900" spcFirstLastPara="1" rIns="121900" wrap="square" tIns="121900">
            <a:noAutofit/>
          </a:bodyPr>
          <a:lstStyle>
            <a:lvl1pPr lvl="0" rtl="0" algn="r">
              <a:lnSpc>
                <a:spcPct val="100000"/>
              </a:lnSpc>
              <a:spcBef>
                <a:spcPts val="0"/>
              </a:spcBef>
              <a:spcAft>
                <a:spcPts val="0"/>
              </a:spcAft>
              <a:buSzPts val="1900"/>
              <a:buNone/>
              <a:defRPr sz="1900"/>
            </a:lvl1pPr>
            <a:lvl2pPr lvl="1" rtl="0" algn="ctr">
              <a:lnSpc>
                <a:spcPct val="100000"/>
              </a:lnSpc>
              <a:spcBef>
                <a:spcPts val="2100"/>
              </a:spcBef>
              <a:spcAft>
                <a:spcPts val="0"/>
              </a:spcAft>
              <a:buSzPts val="1900"/>
              <a:buNone/>
              <a:defRPr/>
            </a:lvl2pPr>
            <a:lvl3pPr lvl="2" rtl="0" algn="ctr">
              <a:lnSpc>
                <a:spcPct val="100000"/>
              </a:lnSpc>
              <a:spcBef>
                <a:spcPts val="2100"/>
              </a:spcBef>
              <a:spcAft>
                <a:spcPts val="0"/>
              </a:spcAft>
              <a:buSzPts val="1900"/>
              <a:buNone/>
              <a:defRPr/>
            </a:lvl3pPr>
            <a:lvl4pPr lvl="3" rtl="0" algn="ctr">
              <a:lnSpc>
                <a:spcPct val="100000"/>
              </a:lnSpc>
              <a:spcBef>
                <a:spcPts val="2100"/>
              </a:spcBef>
              <a:spcAft>
                <a:spcPts val="0"/>
              </a:spcAft>
              <a:buSzPts val="1900"/>
              <a:buNone/>
              <a:defRPr/>
            </a:lvl4pPr>
            <a:lvl5pPr lvl="4" rtl="0" algn="ctr">
              <a:lnSpc>
                <a:spcPct val="100000"/>
              </a:lnSpc>
              <a:spcBef>
                <a:spcPts val="2100"/>
              </a:spcBef>
              <a:spcAft>
                <a:spcPts val="0"/>
              </a:spcAft>
              <a:buSzPts val="1900"/>
              <a:buNone/>
              <a:defRPr/>
            </a:lvl5pPr>
            <a:lvl6pPr lvl="5" rtl="0" algn="ctr">
              <a:lnSpc>
                <a:spcPct val="100000"/>
              </a:lnSpc>
              <a:spcBef>
                <a:spcPts val="2100"/>
              </a:spcBef>
              <a:spcAft>
                <a:spcPts val="0"/>
              </a:spcAft>
              <a:buSzPts val="1900"/>
              <a:buNone/>
              <a:defRPr/>
            </a:lvl6pPr>
            <a:lvl7pPr lvl="6" rtl="0" algn="ctr">
              <a:lnSpc>
                <a:spcPct val="100000"/>
              </a:lnSpc>
              <a:spcBef>
                <a:spcPts val="2100"/>
              </a:spcBef>
              <a:spcAft>
                <a:spcPts val="0"/>
              </a:spcAft>
              <a:buSzPts val="1900"/>
              <a:buNone/>
              <a:defRPr/>
            </a:lvl7pPr>
            <a:lvl8pPr lvl="7" rtl="0" algn="ctr">
              <a:lnSpc>
                <a:spcPct val="100000"/>
              </a:lnSpc>
              <a:spcBef>
                <a:spcPts val="2100"/>
              </a:spcBef>
              <a:spcAft>
                <a:spcPts val="0"/>
              </a:spcAft>
              <a:buSzPts val="1900"/>
              <a:buNone/>
              <a:defRPr/>
            </a:lvl8pPr>
            <a:lvl9pPr lvl="8" rtl="0" algn="ctr">
              <a:lnSpc>
                <a:spcPct val="100000"/>
              </a:lnSpc>
              <a:spcBef>
                <a:spcPts val="2100"/>
              </a:spcBef>
              <a:spcAft>
                <a:spcPts val="2100"/>
              </a:spcAft>
              <a:buSzPts val="1900"/>
              <a:buNone/>
              <a:defRPr/>
            </a:lvl9pPr>
          </a:lstStyle>
          <a:p/>
        </p:txBody>
      </p:sp>
      <p:pic>
        <p:nvPicPr>
          <p:cNvPr id="1192" name="Google Shape;1192;p21"/>
          <p:cNvPicPr preferRelativeResize="0"/>
          <p:nvPr/>
        </p:nvPicPr>
        <p:blipFill>
          <a:blip r:embed="rId2">
            <a:alphaModFix amt="47000"/>
          </a:blip>
          <a:stretch>
            <a:fillRect/>
          </a:stretch>
        </p:blipFill>
        <p:spPr>
          <a:xfrm rot="1331769">
            <a:off x="-2637019" y="5095932"/>
            <a:ext cx="3986537" cy="3290969"/>
          </a:xfrm>
          <a:prstGeom prst="rect">
            <a:avLst/>
          </a:prstGeom>
          <a:noFill/>
          <a:ln>
            <a:noFill/>
          </a:ln>
        </p:spPr>
      </p:pic>
      <p:grpSp>
        <p:nvGrpSpPr>
          <p:cNvPr id="1193" name="Google Shape;1193;p21"/>
          <p:cNvGrpSpPr/>
          <p:nvPr/>
        </p:nvGrpSpPr>
        <p:grpSpPr>
          <a:xfrm rot="-987788">
            <a:off x="-978479" y="5167446"/>
            <a:ext cx="1792473" cy="2660400"/>
            <a:chOff x="272875" y="1527563"/>
            <a:chExt cx="255950" cy="455000"/>
          </a:xfrm>
        </p:grpSpPr>
        <p:sp>
          <p:nvSpPr>
            <p:cNvPr id="1194" name="Google Shape;1194;p21"/>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95" name="Google Shape;1195;p21"/>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96" name="Google Shape;1196;p21"/>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97" name="Google Shape;1197;p21"/>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98" name="Google Shape;1198;p21"/>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99" name="Google Shape;1199;p21"/>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00" name="Google Shape;1200;p21"/>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01" name="Google Shape;1201;p21"/>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02" name="Google Shape;1202;p21"/>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03" name="Google Shape;1203;p21"/>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04" name="Google Shape;1204;p21"/>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05" name="Google Shape;1205;p21"/>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06" name="Google Shape;1206;p21"/>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07" name="Google Shape;1207;p21"/>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08" name="Google Shape;1208;p21"/>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09" name="Google Shape;1209;p21"/>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10" name="Google Shape;1210;p21"/>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11" name="Google Shape;1211;p21"/>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12" name="Google Shape;1212;p21"/>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13" name="Google Shape;1213;p21"/>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14" name="Google Shape;1214;p21"/>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15" name="Google Shape;1215;p21"/>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16" name="Google Shape;1216;p21"/>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17" name="Google Shape;1217;p21"/>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18" name="Google Shape;1218;p21"/>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19" name="Google Shape;1219;p21"/>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20" name="Google Shape;1220;p21"/>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21" name="Google Shape;1221;p21"/>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22" name="Google Shape;1222;p21"/>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23" name="Google Shape;1223;p21"/>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24" name="Google Shape;1224;p21"/>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25" name="Google Shape;1225;p21"/>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26" name="Google Shape;1226;p21"/>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27" name="Google Shape;1227;p21"/>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28" name="Google Shape;1228;p21"/>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pic>
        <p:nvPicPr>
          <p:cNvPr id="1229" name="Google Shape;1229;p21"/>
          <p:cNvPicPr preferRelativeResize="0"/>
          <p:nvPr/>
        </p:nvPicPr>
        <p:blipFill>
          <a:blip r:embed="rId3">
            <a:alphaModFix amt="74000"/>
          </a:blip>
          <a:stretch>
            <a:fillRect/>
          </a:stretch>
        </p:blipFill>
        <p:spPr>
          <a:xfrm flipH="1">
            <a:off x="10412590" y="5519552"/>
            <a:ext cx="3859829" cy="3457763"/>
          </a:xfrm>
          <a:prstGeom prst="rect">
            <a:avLst/>
          </a:prstGeom>
          <a:noFill/>
          <a:ln>
            <a:noFill/>
          </a:ln>
        </p:spPr>
      </p:pic>
      <p:pic>
        <p:nvPicPr>
          <p:cNvPr id="1230" name="Google Shape;1230;p21"/>
          <p:cNvPicPr preferRelativeResize="0"/>
          <p:nvPr/>
        </p:nvPicPr>
        <p:blipFill>
          <a:blip r:embed="rId4">
            <a:alphaModFix amt="62000"/>
          </a:blip>
          <a:stretch>
            <a:fillRect/>
          </a:stretch>
        </p:blipFill>
        <p:spPr>
          <a:xfrm flipH="1" rot="9368145">
            <a:off x="-2012207" y="-1661345"/>
            <a:ext cx="3859828" cy="3457763"/>
          </a:xfrm>
          <a:prstGeom prst="rect">
            <a:avLst/>
          </a:prstGeom>
          <a:noFill/>
          <a:ln>
            <a:noFill/>
          </a:ln>
        </p:spPr>
      </p:pic>
      <p:grpSp>
        <p:nvGrpSpPr>
          <p:cNvPr id="1231" name="Google Shape;1231;p21"/>
          <p:cNvGrpSpPr/>
          <p:nvPr/>
        </p:nvGrpSpPr>
        <p:grpSpPr>
          <a:xfrm rot="5400049">
            <a:off x="11556142" y="-1506473"/>
            <a:ext cx="1792495" cy="2660430"/>
            <a:chOff x="272875" y="1527563"/>
            <a:chExt cx="255950" cy="455000"/>
          </a:xfrm>
        </p:grpSpPr>
        <p:sp>
          <p:nvSpPr>
            <p:cNvPr id="1232" name="Google Shape;1232;p21"/>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33" name="Google Shape;1233;p21"/>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34" name="Google Shape;1234;p21"/>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35" name="Google Shape;1235;p21"/>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36" name="Google Shape;1236;p21"/>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37" name="Google Shape;1237;p21"/>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38" name="Google Shape;1238;p21"/>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39" name="Google Shape;1239;p21"/>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40" name="Google Shape;1240;p21"/>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41" name="Google Shape;1241;p21"/>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42" name="Google Shape;1242;p21"/>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43" name="Google Shape;1243;p21"/>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44" name="Google Shape;1244;p21"/>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45" name="Google Shape;1245;p21"/>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46" name="Google Shape;1246;p21"/>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47" name="Google Shape;1247;p21"/>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48" name="Google Shape;1248;p21"/>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49" name="Google Shape;1249;p21"/>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50" name="Google Shape;1250;p21"/>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51" name="Google Shape;1251;p21"/>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52" name="Google Shape;1252;p21"/>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53" name="Google Shape;1253;p21"/>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54" name="Google Shape;1254;p21"/>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55" name="Google Shape;1255;p21"/>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56" name="Google Shape;1256;p21"/>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57" name="Google Shape;1257;p21"/>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58" name="Google Shape;1258;p21"/>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59" name="Google Shape;1259;p21"/>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60" name="Google Shape;1260;p21"/>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61" name="Google Shape;1261;p21"/>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62" name="Google Shape;1262;p21"/>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63" name="Google Shape;1263;p21"/>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64" name="Google Shape;1264;p21"/>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65" name="Google Shape;1265;p21"/>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66" name="Google Shape;1266;p21"/>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pic>
        <p:nvPicPr>
          <p:cNvPr id="1267" name="Google Shape;1267;p21"/>
          <p:cNvPicPr preferRelativeResize="0"/>
          <p:nvPr/>
        </p:nvPicPr>
        <p:blipFill>
          <a:blip r:embed="rId2">
            <a:alphaModFix amt="47000"/>
          </a:blip>
          <a:stretch>
            <a:fillRect/>
          </a:stretch>
        </p:blipFill>
        <p:spPr>
          <a:xfrm rot="-10643015">
            <a:off x="10591226" y="-2012417"/>
            <a:ext cx="3986538" cy="3290970"/>
          </a:xfrm>
          <a:prstGeom prst="rect">
            <a:avLst/>
          </a:prstGeom>
          <a:noFill/>
          <a:ln>
            <a:noFill/>
          </a:ln>
        </p:spPr>
      </p:pic>
      <p:sp>
        <p:nvSpPr>
          <p:cNvPr id="1268" name="Google Shape;1268;p21"/>
          <p:cNvSpPr txBox="1"/>
          <p:nvPr>
            <p:ph idx="8" type="ctrTitle"/>
          </p:nvPr>
        </p:nvSpPr>
        <p:spPr>
          <a:xfrm>
            <a:off x="982195" y="497367"/>
            <a:ext cx="10230000" cy="770400"/>
          </a:xfrm>
          <a:prstGeom prst="rect">
            <a:avLst/>
          </a:prstGeom>
        </p:spPr>
        <p:txBody>
          <a:bodyPr anchorCtr="0" anchor="ctr" bIns="121900" lIns="121900" spcFirstLastPara="1" rIns="121900" wrap="square" tIns="121900">
            <a:noAutofit/>
          </a:bodyPr>
          <a:lstStyle>
            <a:lvl1pPr lvl="0" rtl="0" algn="ctr">
              <a:spcBef>
                <a:spcPts val="0"/>
              </a:spcBef>
              <a:spcAft>
                <a:spcPts val="0"/>
              </a:spcAft>
              <a:buSzPts val="1100"/>
              <a:buNone/>
              <a:defRPr/>
            </a:lvl1pPr>
            <a:lvl2pPr lvl="1" rtl="0" algn="ctr">
              <a:spcBef>
                <a:spcPts val="0"/>
              </a:spcBef>
              <a:spcAft>
                <a:spcPts val="0"/>
              </a:spcAft>
              <a:buSzPts val="1100"/>
              <a:buNone/>
              <a:defRPr sz="1100"/>
            </a:lvl2pPr>
            <a:lvl3pPr lvl="2" rtl="0" algn="ctr">
              <a:spcBef>
                <a:spcPts val="0"/>
              </a:spcBef>
              <a:spcAft>
                <a:spcPts val="0"/>
              </a:spcAft>
              <a:buSzPts val="1100"/>
              <a:buNone/>
              <a:defRPr sz="1100"/>
            </a:lvl3pPr>
            <a:lvl4pPr lvl="3" rtl="0" algn="ctr">
              <a:spcBef>
                <a:spcPts val="0"/>
              </a:spcBef>
              <a:spcAft>
                <a:spcPts val="0"/>
              </a:spcAft>
              <a:buSzPts val="1100"/>
              <a:buNone/>
              <a:defRPr sz="1100"/>
            </a:lvl4pPr>
            <a:lvl5pPr lvl="4" rtl="0" algn="ctr">
              <a:spcBef>
                <a:spcPts val="0"/>
              </a:spcBef>
              <a:spcAft>
                <a:spcPts val="0"/>
              </a:spcAft>
              <a:buSzPts val="1100"/>
              <a:buNone/>
              <a:defRPr sz="1100"/>
            </a:lvl5pPr>
            <a:lvl6pPr lvl="5" rtl="0" algn="ctr">
              <a:spcBef>
                <a:spcPts val="0"/>
              </a:spcBef>
              <a:spcAft>
                <a:spcPts val="0"/>
              </a:spcAft>
              <a:buSzPts val="1100"/>
              <a:buNone/>
              <a:defRPr sz="1100"/>
            </a:lvl6pPr>
            <a:lvl7pPr lvl="6" rtl="0" algn="ctr">
              <a:spcBef>
                <a:spcPts val="0"/>
              </a:spcBef>
              <a:spcAft>
                <a:spcPts val="0"/>
              </a:spcAft>
              <a:buSzPts val="1100"/>
              <a:buNone/>
              <a:defRPr sz="1100"/>
            </a:lvl7pPr>
            <a:lvl8pPr lvl="7" rtl="0" algn="ctr">
              <a:spcBef>
                <a:spcPts val="0"/>
              </a:spcBef>
              <a:spcAft>
                <a:spcPts val="0"/>
              </a:spcAft>
              <a:buSzPts val="1100"/>
              <a:buNone/>
              <a:defRPr sz="1100"/>
            </a:lvl8pPr>
            <a:lvl9pPr lvl="8" rtl="0" algn="ctr">
              <a:spcBef>
                <a:spcPts val="0"/>
              </a:spcBef>
              <a:spcAft>
                <a:spcPts val="0"/>
              </a:spcAft>
              <a:buSzPts val="1100"/>
              <a:buNone/>
              <a:defRPr sz="1100"/>
            </a:lvl9pPr>
          </a:lstStyle>
          <a:p/>
        </p:txBody>
      </p:sp>
      <p:sp>
        <p:nvSpPr>
          <p:cNvPr id="1269" name="Google Shape;1269;p21"/>
          <p:cNvSpPr/>
          <p:nvPr/>
        </p:nvSpPr>
        <p:spPr>
          <a:xfrm rot="-7373418">
            <a:off x="-2024277" y="4037206"/>
            <a:ext cx="3019996" cy="2887671"/>
          </a:xfrm>
          <a:custGeom>
            <a:rect b="b" l="l" r="r" t="t"/>
            <a:pathLst>
              <a:path extrusionOk="0" h="20404" w="21339">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
  <p:cSld name="BLANK_1_1_1_2_1_1">
    <p:spTree>
      <p:nvGrpSpPr>
        <p:cNvPr id="1270" name="Shape 1270"/>
        <p:cNvGrpSpPr/>
        <p:nvPr/>
      </p:nvGrpSpPr>
      <p:grpSpPr>
        <a:xfrm>
          <a:off x="0" y="0"/>
          <a:ext cx="0" cy="0"/>
          <a:chOff x="0" y="0"/>
          <a:chExt cx="0" cy="0"/>
        </a:xfrm>
      </p:grpSpPr>
      <p:pic>
        <p:nvPicPr>
          <p:cNvPr id="1271" name="Google Shape;1271;p22"/>
          <p:cNvPicPr preferRelativeResize="0"/>
          <p:nvPr/>
        </p:nvPicPr>
        <p:blipFill>
          <a:blip r:embed="rId2">
            <a:alphaModFix amt="66000"/>
          </a:blip>
          <a:stretch>
            <a:fillRect/>
          </a:stretch>
        </p:blipFill>
        <p:spPr>
          <a:xfrm flipH="1" rot="-2343513">
            <a:off x="-1541637" y="-1956213"/>
            <a:ext cx="4396521" cy="3035516"/>
          </a:xfrm>
          <a:prstGeom prst="rect">
            <a:avLst/>
          </a:prstGeom>
          <a:noFill/>
          <a:ln>
            <a:noFill/>
          </a:ln>
        </p:spPr>
      </p:pic>
      <p:pic>
        <p:nvPicPr>
          <p:cNvPr id="1272" name="Google Shape;1272;p22"/>
          <p:cNvPicPr preferRelativeResize="0"/>
          <p:nvPr/>
        </p:nvPicPr>
        <p:blipFill>
          <a:blip r:embed="rId3">
            <a:alphaModFix amt="74000"/>
          </a:blip>
          <a:stretch>
            <a:fillRect/>
          </a:stretch>
        </p:blipFill>
        <p:spPr>
          <a:xfrm flipH="1" rot="-10162004">
            <a:off x="-1454810" y="-1511680"/>
            <a:ext cx="3859830" cy="3457764"/>
          </a:xfrm>
          <a:prstGeom prst="rect">
            <a:avLst/>
          </a:prstGeom>
          <a:noFill/>
          <a:ln>
            <a:noFill/>
          </a:ln>
        </p:spPr>
      </p:pic>
      <p:grpSp>
        <p:nvGrpSpPr>
          <p:cNvPr id="1273" name="Google Shape;1273;p22"/>
          <p:cNvGrpSpPr/>
          <p:nvPr/>
        </p:nvGrpSpPr>
        <p:grpSpPr>
          <a:xfrm rot="-8099965">
            <a:off x="34277" y="-1025084"/>
            <a:ext cx="1792483" cy="2660415"/>
            <a:chOff x="272875" y="1527563"/>
            <a:chExt cx="255950" cy="455000"/>
          </a:xfrm>
        </p:grpSpPr>
        <p:sp>
          <p:nvSpPr>
            <p:cNvPr id="1274" name="Google Shape;1274;p22"/>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75" name="Google Shape;1275;p22"/>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76" name="Google Shape;1276;p22"/>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77" name="Google Shape;1277;p22"/>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78" name="Google Shape;1278;p22"/>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79" name="Google Shape;1279;p22"/>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80" name="Google Shape;1280;p22"/>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81" name="Google Shape;1281;p22"/>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82" name="Google Shape;1282;p22"/>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83" name="Google Shape;1283;p22"/>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84" name="Google Shape;1284;p22"/>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85" name="Google Shape;1285;p22"/>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86" name="Google Shape;1286;p22"/>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87" name="Google Shape;1287;p22"/>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88" name="Google Shape;1288;p22"/>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89" name="Google Shape;1289;p22"/>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90" name="Google Shape;1290;p22"/>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91" name="Google Shape;1291;p22"/>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92" name="Google Shape;1292;p22"/>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93" name="Google Shape;1293;p22"/>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94" name="Google Shape;1294;p22"/>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95" name="Google Shape;1295;p22"/>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96" name="Google Shape;1296;p22"/>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97" name="Google Shape;1297;p22"/>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98" name="Google Shape;1298;p22"/>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99" name="Google Shape;1299;p22"/>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300" name="Google Shape;1300;p22"/>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301" name="Google Shape;1301;p22"/>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302" name="Google Shape;1302;p22"/>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303" name="Google Shape;1303;p22"/>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304" name="Google Shape;1304;p22"/>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305" name="Google Shape;1305;p22"/>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306" name="Google Shape;1306;p22"/>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307" name="Google Shape;1307;p22"/>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308" name="Google Shape;1308;p22"/>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pic>
        <p:nvPicPr>
          <p:cNvPr id="1309" name="Google Shape;1309;p22"/>
          <p:cNvPicPr preferRelativeResize="0"/>
          <p:nvPr/>
        </p:nvPicPr>
        <p:blipFill>
          <a:blip r:embed="rId3">
            <a:alphaModFix amt="74000"/>
          </a:blip>
          <a:stretch>
            <a:fillRect/>
          </a:stretch>
        </p:blipFill>
        <p:spPr>
          <a:xfrm flipH="1" rot="-6814726">
            <a:off x="9939023" y="-1577075"/>
            <a:ext cx="3859829" cy="3457764"/>
          </a:xfrm>
          <a:prstGeom prst="rect">
            <a:avLst/>
          </a:prstGeom>
          <a:noFill/>
          <a:ln>
            <a:noFill/>
          </a:ln>
        </p:spPr>
      </p:pic>
      <p:pic>
        <p:nvPicPr>
          <p:cNvPr id="1310" name="Google Shape;1310;p22"/>
          <p:cNvPicPr preferRelativeResize="0"/>
          <p:nvPr/>
        </p:nvPicPr>
        <p:blipFill>
          <a:blip r:embed="rId4">
            <a:alphaModFix amt="76000"/>
          </a:blip>
          <a:stretch>
            <a:fillRect/>
          </a:stretch>
        </p:blipFill>
        <p:spPr>
          <a:xfrm rot="-1136126">
            <a:off x="5820171" y="5642071"/>
            <a:ext cx="10141072" cy="3776510"/>
          </a:xfrm>
          <a:prstGeom prst="rect">
            <a:avLst/>
          </a:prstGeom>
          <a:noFill/>
          <a:ln>
            <a:noFill/>
          </a:ln>
        </p:spPr>
      </p:pic>
      <p:grpSp>
        <p:nvGrpSpPr>
          <p:cNvPr id="1311" name="Google Shape;1311;p22"/>
          <p:cNvGrpSpPr/>
          <p:nvPr/>
        </p:nvGrpSpPr>
        <p:grpSpPr>
          <a:xfrm rot="3618638">
            <a:off x="10249120" y="5122001"/>
            <a:ext cx="1792486" cy="3292876"/>
            <a:chOff x="272875" y="1419395"/>
            <a:chExt cx="255950" cy="563168"/>
          </a:xfrm>
        </p:grpSpPr>
        <p:sp>
          <p:nvSpPr>
            <p:cNvPr id="1312" name="Google Shape;1312;p22"/>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313" name="Google Shape;1313;p22"/>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314" name="Google Shape;1314;p22"/>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315" name="Google Shape;1315;p22"/>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316" name="Google Shape;1316;p22"/>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317" name="Google Shape;1317;p22"/>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318" name="Google Shape;1318;p22"/>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319" name="Google Shape;1319;p22"/>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320" name="Google Shape;1320;p22"/>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321" name="Google Shape;1321;p22"/>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322" name="Google Shape;1322;p22"/>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323" name="Google Shape;1323;p22"/>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324" name="Google Shape;1324;p22"/>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325" name="Google Shape;1325;p22"/>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326" name="Google Shape;1326;p22"/>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327" name="Google Shape;1327;p22"/>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328" name="Google Shape;1328;p22"/>
            <p:cNvSpPr/>
            <p:nvPr/>
          </p:nvSpPr>
          <p:spPr>
            <a:xfrm>
              <a:off x="369050" y="1615955"/>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329" name="Google Shape;1329;p22"/>
            <p:cNvSpPr/>
            <p:nvPr/>
          </p:nvSpPr>
          <p:spPr>
            <a:xfrm>
              <a:off x="490635" y="1582215"/>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330" name="Google Shape;1330;p22"/>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331" name="Google Shape;1331;p22"/>
            <p:cNvSpPr/>
            <p:nvPr/>
          </p:nvSpPr>
          <p:spPr>
            <a:xfrm>
              <a:off x="438343" y="1487068"/>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332" name="Google Shape;1332;p22"/>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333" name="Google Shape;1333;p22"/>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334" name="Google Shape;1334;p22"/>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335" name="Google Shape;1335;p22"/>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336" name="Google Shape;1336;p22"/>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337" name="Google Shape;1337;p22"/>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338" name="Google Shape;1338;p22"/>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339" name="Google Shape;1339;p22"/>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340" name="Google Shape;1340;p22"/>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341" name="Google Shape;1341;p22"/>
            <p:cNvSpPr/>
            <p:nvPr/>
          </p:nvSpPr>
          <p:spPr>
            <a:xfrm>
              <a:off x="360075" y="195388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342" name="Google Shape;1342;p22"/>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343" name="Google Shape;1343;p22"/>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344" name="Google Shape;1344;p22"/>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345" name="Google Shape;1345;p22"/>
            <p:cNvSpPr/>
            <p:nvPr/>
          </p:nvSpPr>
          <p:spPr>
            <a:xfrm>
              <a:off x="394558" y="1560904"/>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346" name="Google Shape;1346;p22"/>
            <p:cNvSpPr/>
            <p:nvPr/>
          </p:nvSpPr>
          <p:spPr>
            <a:xfrm>
              <a:off x="418850" y="1419395"/>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p>
          </p:txBody>
        </p:sp>
      </p:grpSp>
      <p:sp>
        <p:nvSpPr>
          <p:cNvPr id="1347" name="Google Shape;1347;p22"/>
          <p:cNvSpPr txBox="1"/>
          <p:nvPr>
            <p:ph type="title"/>
          </p:nvPr>
        </p:nvSpPr>
        <p:spPr>
          <a:xfrm>
            <a:off x="973767" y="4707070"/>
            <a:ext cx="3115200" cy="622800"/>
          </a:xfrm>
          <a:prstGeom prst="rect">
            <a:avLst/>
          </a:prstGeom>
        </p:spPr>
        <p:txBody>
          <a:bodyPr anchorCtr="0" anchor="ctr" bIns="121900" lIns="121900" spcFirstLastPara="1" rIns="121900" wrap="square" tIns="121900">
            <a:noAutofit/>
          </a:bodyPr>
          <a:lstStyle>
            <a:lvl1pPr lvl="0" rtl="0" algn="ctr">
              <a:spcBef>
                <a:spcPts val="0"/>
              </a:spcBef>
              <a:spcAft>
                <a:spcPts val="0"/>
              </a:spcAft>
              <a:buSzPts val="3200"/>
              <a:buNone/>
              <a:defRPr sz="2400"/>
            </a:lvl1pPr>
            <a:lvl2pPr lvl="1" rtl="0" algn="ctr">
              <a:spcBef>
                <a:spcPts val="0"/>
              </a:spcBef>
              <a:spcAft>
                <a:spcPts val="0"/>
              </a:spcAft>
              <a:buSzPts val="3200"/>
              <a:buNone/>
              <a:defRPr sz="3200"/>
            </a:lvl2pPr>
            <a:lvl3pPr lvl="2" rtl="0" algn="ctr">
              <a:spcBef>
                <a:spcPts val="0"/>
              </a:spcBef>
              <a:spcAft>
                <a:spcPts val="0"/>
              </a:spcAft>
              <a:buSzPts val="3200"/>
              <a:buNone/>
              <a:defRPr sz="3200"/>
            </a:lvl3pPr>
            <a:lvl4pPr lvl="3" rtl="0" algn="ctr">
              <a:spcBef>
                <a:spcPts val="0"/>
              </a:spcBef>
              <a:spcAft>
                <a:spcPts val="0"/>
              </a:spcAft>
              <a:buSzPts val="3200"/>
              <a:buNone/>
              <a:defRPr sz="3200"/>
            </a:lvl4pPr>
            <a:lvl5pPr lvl="4" rtl="0" algn="ctr">
              <a:spcBef>
                <a:spcPts val="0"/>
              </a:spcBef>
              <a:spcAft>
                <a:spcPts val="0"/>
              </a:spcAft>
              <a:buSzPts val="3200"/>
              <a:buNone/>
              <a:defRPr sz="3200"/>
            </a:lvl5pPr>
            <a:lvl6pPr lvl="5" rtl="0" algn="ctr">
              <a:spcBef>
                <a:spcPts val="0"/>
              </a:spcBef>
              <a:spcAft>
                <a:spcPts val="0"/>
              </a:spcAft>
              <a:buSzPts val="3200"/>
              <a:buNone/>
              <a:defRPr sz="3200"/>
            </a:lvl6pPr>
            <a:lvl7pPr lvl="6" rtl="0" algn="ctr">
              <a:spcBef>
                <a:spcPts val="0"/>
              </a:spcBef>
              <a:spcAft>
                <a:spcPts val="0"/>
              </a:spcAft>
              <a:buSzPts val="3200"/>
              <a:buNone/>
              <a:defRPr sz="3200"/>
            </a:lvl7pPr>
            <a:lvl8pPr lvl="7" rtl="0" algn="ctr">
              <a:spcBef>
                <a:spcPts val="0"/>
              </a:spcBef>
              <a:spcAft>
                <a:spcPts val="0"/>
              </a:spcAft>
              <a:buSzPts val="3200"/>
              <a:buNone/>
              <a:defRPr sz="3200"/>
            </a:lvl8pPr>
            <a:lvl9pPr lvl="8" rtl="0" algn="ctr">
              <a:spcBef>
                <a:spcPts val="0"/>
              </a:spcBef>
              <a:spcAft>
                <a:spcPts val="0"/>
              </a:spcAft>
              <a:buSzPts val="3200"/>
              <a:buNone/>
              <a:defRPr sz="3200"/>
            </a:lvl9pPr>
          </a:lstStyle>
          <a:p/>
        </p:txBody>
      </p:sp>
      <p:sp>
        <p:nvSpPr>
          <p:cNvPr id="1348" name="Google Shape;1348;p22"/>
          <p:cNvSpPr txBox="1"/>
          <p:nvPr>
            <p:ph idx="1" type="subTitle"/>
          </p:nvPr>
        </p:nvSpPr>
        <p:spPr>
          <a:xfrm>
            <a:off x="973767" y="5221134"/>
            <a:ext cx="3115200" cy="1022700"/>
          </a:xfrm>
          <a:prstGeom prst="rect">
            <a:avLst/>
          </a:prstGeom>
        </p:spPr>
        <p:txBody>
          <a:bodyPr anchorCtr="0" anchor="ctr" bIns="121900" lIns="121900" spcFirstLastPara="1" rIns="121900" wrap="square" tIns="121900">
            <a:noAutofit/>
          </a:bodyPr>
          <a:lstStyle>
            <a:lvl1pPr lvl="0" rtl="0" algn="ctr">
              <a:lnSpc>
                <a:spcPct val="100000"/>
              </a:lnSpc>
              <a:spcBef>
                <a:spcPts val="0"/>
              </a:spcBef>
              <a:spcAft>
                <a:spcPts val="0"/>
              </a:spcAft>
              <a:buSzPts val="1900"/>
              <a:buNone/>
              <a:defRPr sz="1900"/>
            </a:lvl1pPr>
            <a:lvl2pPr lvl="1" rtl="0" algn="ctr">
              <a:lnSpc>
                <a:spcPct val="100000"/>
              </a:lnSpc>
              <a:spcBef>
                <a:spcPts val="0"/>
              </a:spcBef>
              <a:spcAft>
                <a:spcPts val="0"/>
              </a:spcAft>
              <a:buSzPts val="1900"/>
              <a:buNone/>
              <a:defRPr/>
            </a:lvl2pPr>
            <a:lvl3pPr lvl="2" rtl="0" algn="ctr">
              <a:lnSpc>
                <a:spcPct val="100000"/>
              </a:lnSpc>
              <a:spcBef>
                <a:spcPts val="2100"/>
              </a:spcBef>
              <a:spcAft>
                <a:spcPts val="0"/>
              </a:spcAft>
              <a:buSzPts val="1900"/>
              <a:buNone/>
              <a:defRPr/>
            </a:lvl3pPr>
            <a:lvl4pPr lvl="3" rtl="0" algn="ctr">
              <a:lnSpc>
                <a:spcPct val="100000"/>
              </a:lnSpc>
              <a:spcBef>
                <a:spcPts val="2100"/>
              </a:spcBef>
              <a:spcAft>
                <a:spcPts val="0"/>
              </a:spcAft>
              <a:buSzPts val="1900"/>
              <a:buNone/>
              <a:defRPr/>
            </a:lvl4pPr>
            <a:lvl5pPr lvl="4" rtl="0" algn="ctr">
              <a:lnSpc>
                <a:spcPct val="100000"/>
              </a:lnSpc>
              <a:spcBef>
                <a:spcPts val="2100"/>
              </a:spcBef>
              <a:spcAft>
                <a:spcPts val="0"/>
              </a:spcAft>
              <a:buSzPts val="1900"/>
              <a:buNone/>
              <a:defRPr/>
            </a:lvl5pPr>
            <a:lvl6pPr lvl="5" rtl="0" algn="ctr">
              <a:lnSpc>
                <a:spcPct val="100000"/>
              </a:lnSpc>
              <a:spcBef>
                <a:spcPts val="2100"/>
              </a:spcBef>
              <a:spcAft>
                <a:spcPts val="0"/>
              </a:spcAft>
              <a:buSzPts val="1900"/>
              <a:buNone/>
              <a:defRPr/>
            </a:lvl6pPr>
            <a:lvl7pPr lvl="6" rtl="0" algn="ctr">
              <a:lnSpc>
                <a:spcPct val="100000"/>
              </a:lnSpc>
              <a:spcBef>
                <a:spcPts val="2100"/>
              </a:spcBef>
              <a:spcAft>
                <a:spcPts val="0"/>
              </a:spcAft>
              <a:buSzPts val="1900"/>
              <a:buNone/>
              <a:defRPr/>
            </a:lvl7pPr>
            <a:lvl8pPr lvl="7" rtl="0" algn="ctr">
              <a:lnSpc>
                <a:spcPct val="100000"/>
              </a:lnSpc>
              <a:spcBef>
                <a:spcPts val="2100"/>
              </a:spcBef>
              <a:spcAft>
                <a:spcPts val="0"/>
              </a:spcAft>
              <a:buSzPts val="1900"/>
              <a:buNone/>
              <a:defRPr/>
            </a:lvl8pPr>
            <a:lvl9pPr lvl="8" rtl="0" algn="ctr">
              <a:lnSpc>
                <a:spcPct val="100000"/>
              </a:lnSpc>
              <a:spcBef>
                <a:spcPts val="2100"/>
              </a:spcBef>
              <a:spcAft>
                <a:spcPts val="2100"/>
              </a:spcAft>
              <a:buSzPts val="1900"/>
              <a:buNone/>
              <a:defRPr/>
            </a:lvl9pPr>
          </a:lstStyle>
          <a:p/>
        </p:txBody>
      </p:sp>
      <p:sp>
        <p:nvSpPr>
          <p:cNvPr id="1349" name="Google Shape;1349;p22"/>
          <p:cNvSpPr txBox="1"/>
          <p:nvPr>
            <p:ph idx="2" type="title"/>
          </p:nvPr>
        </p:nvSpPr>
        <p:spPr>
          <a:xfrm>
            <a:off x="4540435" y="4707070"/>
            <a:ext cx="3115200" cy="622800"/>
          </a:xfrm>
          <a:prstGeom prst="rect">
            <a:avLst/>
          </a:prstGeom>
        </p:spPr>
        <p:txBody>
          <a:bodyPr anchorCtr="0" anchor="ctr" bIns="121900" lIns="121900" spcFirstLastPara="1" rIns="121900" wrap="square" tIns="121900">
            <a:noAutofit/>
          </a:bodyPr>
          <a:lstStyle>
            <a:lvl1pPr lvl="0" rtl="0" algn="ctr">
              <a:spcBef>
                <a:spcPts val="0"/>
              </a:spcBef>
              <a:spcAft>
                <a:spcPts val="0"/>
              </a:spcAft>
              <a:buSzPts val="3200"/>
              <a:buNone/>
              <a:defRPr sz="2400"/>
            </a:lvl1pPr>
            <a:lvl2pPr lvl="1" rtl="0" algn="ctr">
              <a:spcBef>
                <a:spcPts val="0"/>
              </a:spcBef>
              <a:spcAft>
                <a:spcPts val="0"/>
              </a:spcAft>
              <a:buSzPts val="3200"/>
              <a:buNone/>
              <a:defRPr sz="3200"/>
            </a:lvl2pPr>
            <a:lvl3pPr lvl="2" rtl="0" algn="ctr">
              <a:spcBef>
                <a:spcPts val="0"/>
              </a:spcBef>
              <a:spcAft>
                <a:spcPts val="0"/>
              </a:spcAft>
              <a:buSzPts val="3200"/>
              <a:buNone/>
              <a:defRPr sz="3200"/>
            </a:lvl3pPr>
            <a:lvl4pPr lvl="3" rtl="0" algn="ctr">
              <a:spcBef>
                <a:spcPts val="0"/>
              </a:spcBef>
              <a:spcAft>
                <a:spcPts val="0"/>
              </a:spcAft>
              <a:buSzPts val="3200"/>
              <a:buNone/>
              <a:defRPr sz="3200"/>
            </a:lvl4pPr>
            <a:lvl5pPr lvl="4" rtl="0" algn="ctr">
              <a:spcBef>
                <a:spcPts val="0"/>
              </a:spcBef>
              <a:spcAft>
                <a:spcPts val="0"/>
              </a:spcAft>
              <a:buSzPts val="3200"/>
              <a:buNone/>
              <a:defRPr sz="3200"/>
            </a:lvl5pPr>
            <a:lvl6pPr lvl="5" rtl="0" algn="ctr">
              <a:spcBef>
                <a:spcPts val="0"/>
              </a:spcBef>
              <a:spcAft>
                <a:spcPts val="0"/>
              </a:spcAft>
              <a:buSzPts val="3200"/>
              <a:buNone/>
              <a:defRPr sz="3200"/>
            </a:lvl6pPr>
            <a:lvl7pPr lvl="6" rtl="0" algn="ctr">
              <a:spcBef>
                <a:spcPts val="0"/>
              </a:spcBef>
              <a:spcAft>
                <a:spcPts val="0"/>
              </a:spcAft>
              <a:buSzPts val="3200"/>
              <a:buNone/>
              <a:defRPr sz="3200"/>
            </a:lvl7pPr>
            <a:lvl8pPr lvl="7" rtl="0" algn="ctr">
              <a:spcBef>
                <a:spcPts val="0"/>
              </a:spcBef>
              <a:spcAft>
                <a:spcPts val="0"/>
              </a:spcAft>
              <a:buSzPts val="3200"/>
              <a:buNone/>
              <a:defRPr sz="3200"/>
            </a:lvl8pPr>
            <a:lvl9pPr lvl="8" rtl="0" algn="ctr">
              <a:spcBef>
                <a:spcPts val="0"/>
              </a:spcBef>
              <a:spcAft>
                <a:spcPts val="0"/>
              </a:spcAft>
              <a:buSzPts val="3200"/>
              <a:buNone/>
              <a:defRPr sz="3200"/>
            </a:lvl9pPr>
          </a:lstStyle>
          <a:p/>
        </p:txBody>
      </p:sp>
      <p:sp>
        <p:nvSpPr>
          <p:cNvPr id="1350" name="Google Shape;1350;p22"/>
          <p:cNvSpPr txBox="1"/>
          <p:nvPr>
            <p:ph idx="3" type="subTitle"/>
          </p:nvPr>
        </p:nvSpPr>
        <p:spPr>
          <a:xfrm>
            <a:off x="4540435" y="5221134"/>
            <a:ext cx="3115200" cy="1022700"/>
          </a:xfrm>
          <a:prstGeom prst="rect">
            <a:avLst/>
          </a:prstGeom>
        </p:spPr>
        <p:txBody>
          <a:bodyPr anchorCtr="0" anchor="ctr" bIns="121900" lIns="121900" spcFirstLastPara="1" rIns="121900" wrap="square" tIns="121900">
            <a:noAutofit/>
          </a:bodyPr>
          <a:lstStyle>
            <a:lvl1pPr lvl="0" rtl="0" algn="ctr">
              <a:lnSpc>
                <a:spcPct val="100000"/>
              </a:lnSpc>
              <a:spcBef>
                <a:spcPts val="0"/>
              </a:spcBef>
              <a:spcAft>
                <a:spcPts val="0"/>
              </a:spcAft>
              <a:buSzPts val="1900"/>
              <a:buNone/>
              <a:defRPr sz="1900"/>
            </a:lvl1pPr>
            <a:lvl2pPr lvl="1" rtl="0" algn="ctr">
              <a:lnSpc>
                <a:spcPct val="100000"/>
              </a:lnSpc>
              <a:spcBef>
                <a:spcPts val="0"/>
              </a:spcBef>
              <a:spcAft>
                <a:spcPts val="0"/>
              </a:spcAft>
              <a:buSzPts val="1900"/>
              <a:buNone/>
              <a:defRPr/>
            </a:lvl2pPr>
            <a:lvl3pPr lvl="2" rtl="0" algn="ctr">
              <a:lnSpc>
                <a:spcPct val="100000"/>
              </a:lnSpc>
              <a:spcBef>
                <a:spcPts val="2100"/>
              </a:spcBef>
              <a:spcAft>
                <a:spcPts val="0"/>
              </a:spcAft>
              <a:buSzPts val="1900"/>
              <a:buNone/>
              <a:defRPr/>
            </a:lvl3pPr>
            <a:lvl4pPr lvl="3" rtl="0" algn="ctr">
              <a:lnSpc>
                <a:spcPct val="100000"/>
              </a:lnSpc>
              <a:spcBef>
                <a:spcPts val="2100"/>
              </a:spcBef>
              <a:spcAft>
                <a:spcPts val="0"/>
              </a:spcAft>
              <a:buSzPts val="1900"/>
              <a:buNone/>
              <a:defRPr/>
            </a:lvl4pPr>
            <a:lvl5pPr lvl="4" rtl="0" algn="ctr">
              <a:lnSpc>
                <a:spcPct val="100000"/>
              </a:lnSpc>
              <a:spcBef>
                <a:spcPts val="2100"/>
              </a:spcBef>
              <a:spcAft>
                <a:spcPts val="0"/>
              </a:spcAft>
              <a:buSzPts val="1900"/>
              <a:buNone/>
              <a:defRPr/>
            </a:lvl5pPr>
            <a:lvl6pPr lvl="5" rtl="0" algn="ctr">
              <a:lnSpc>
                <a:spcPct val="100000"/>
              </a:lnSpc>
              <a:spcBef>
                <a:spcPts val="2100"/>
              </a:spcBef>
              <a:spcAft>
                <a:spcPts val="0"/>
              </a:spcAft>
              <a:buSzPts val="1900"/>
              <a:buNone/>
              <a:defRPr/>
            </a:lvl6pPr>
            <a:lvl7pPr lvl="6" rtl="0" algn="ctr">
              <a:lnSpc>
                <a:spcPct val="100000"/>
              </a:lnSpc>
              <a:spcBef>
                <a:spcPts val="2100"/>
              </a:spcBef>
              <a:spcAft>
                <a:spcPts val="0"/>
              </a:spcAft>
              <a:buSzPts val="1900"/>
              <a:buNone/>
              <a:defRPr/>
            </a:lvl7pPr>
            <a:lvl8pPr lvl="7" rtl="0" algn="ctr">
              <a:lnSpc>
                <a:spcPct val="100000"/>
              </a:lnSpc>
              <a:spcBef>
                <a:spcPts val="2100"/>
              </a:spcBef>
              <a:spcAft>
                <a:spcPts val="0"/>
              </a:spcAft>
              <a:buSzPts val="1900"/>
              <a:buNone/>
              <a:defRPr/>
            </a:lvl8pPr>
            <a:lvl9pPr lvl="8" rtl="0" algn="ctr">
              <a:lnSpc>
                <a:spcPct val="100000"/>
              </a:lnSpc>
              <a:spcBef>
                <a:spcPts val="2100"/>
              </a:spcBef>
              <a:spcAft>
                <a:spcPts val="2100"/>
              </a:spcAft>
              <a:buSzPts val="1900"/>
              <a:buNone/>
              <a:defRPr/>
            </a:lvl9pPr>
          </a:lstStyle>
          <a:p/>
        </p:txBody>
      </p:sp>
      <p:sp>
        <p:nvSpPr>
          <p:cNvPr id="1351" name="Google Shape;1351;p22"/>
          <p:cNvSpPr txBox="1"/>
          <p:nvPr>
            <p:ph idx="4" type="title"/>
          </p:nvPr>
        </p:nvSpPr>
        <p:spPr>
          <a:xfrm>
            <a:off x="8101710" y="4707070"/>
            <a:ext cx="3115200" cy="622800"/>
          </a:xfrm>
          <a:prstGeom prst="rect">
            <a:avLst/>
          </a:prstGeom>
        </p:spPr>
        <p:txBody>
          <a:bodyPr anchorCtr="0" anchor="ctr" bIns="121900" lIns="121900" spcFirstLastPara="1" rIns="121900" wrap="square" tIns="121900">
            <a:noAutofit/>
          </a:bodyPr>
          <a:lstStyle>
            <a:lvl1pPr lvl="0" rtl="0" algn="ctr">
              <a:spcBef>
                <a:spcPts val="0"/>
              </a:spcBef>
              <a:spcAft>
                <a:spcPts val="0"/>
              </a:spcAft>
              <a:buSzPts val="3200"/>
              <a:buNone/>
              <a:defRPr sz="2400"/>
            </a:lvl1pPr>
            <a:lvl2pPr lvl="1" rtl="0" algn="ctr">
              <a:spcBef>
                <a:spcPts val="0"/>
              </a:spcBef>
              <a:spcAft>
                <a:spcPts val="0"/>
              </a:spcAft>
              <a:buSzPts val="3200"/>
              <a:buNone/>
              <a:defRPr sz="3200"/>
            </a:lvl2pPr>
            <a:lvl3pPr lvl="2" rtl="0" algn="ctr">
              <a:spcBef>
                <a:spcPts val="0"/>
              </a:spcBef>
              <a:spcAft>
                <a:spcPts val="0"/>
              </a:spcAft>
              <a:buSzPts val="3200"/>
              <a:buNone/>
              <a:defRPr sz="3200"/>
            </a:lvl3pPr>
            <a:lvl4pPr lvl="3" rtl="0" algn="ctr">
              <a:spcBef>
                <a:spcPts val="0"/>
              </a:spcBef>
              <a:spcAft>
                <a:spcPts val="0"/>
              </a:spcAft>
              <a:buSzPts val="3200"/>
              <a:buNone/>
              <a:defRPr sz="3200"/>
            </a:lvl4pPr>
            <a:lvl5pPr lvl="4" rtl="0" algn="ctr">
              <a:spcBef>
                <a:spcPts val="0"/>
              </a:spcBef>
              <a:spcAft>
                <a:spcPts val="0"/>
              </a:spcAft>
              <a:buSzPts val="3200"/>
              <a:buNone/>
              <a:defRPr sz="3200"/>
            </a:lvl5pPr>
            <a:lvl6pPr lvl="5" rtl="0" algn="ctr">
              <a:spcBef>
                <a:spcPts val="0"/>
              </a:spcBef>
              <a:spcAft>
                <a:spcPts val="0"/>
              </a:spcAft>
              <a:buSzPts val="3200"/>
              <a:buNone/>
              <a:defRPr sz="3200"/>
            </a:lvl6pPr>
            <a:lvl7pPr lvl="6" rtl="0" algn="ctr">
              <a:spcBef>
                <a:spcPts val="0"/>
              </a:spcBef>
              <a:spcAft>
                <a:spcPts val="0"/>
              </a:spcAft>
              <a:buSzPts val="3200"/>
              <a:buNone/>
              <a:defRPr sz="3200"/>
            </a:lvl7pPr>
            <a:lvl8pPr lvl="7" rtl="0" algn="ctr">
              <a:spcBef>
                <a:spcPts val="0"/>
              </a:spcBef>
              <a:spcAft>
                <a:spcPts val="0"/>
              </a:spcAft>
              <a:buSzPts val="3200"/>
              <a:buNone/>
              <a:defRPr sz="3200"/>
            </a:lvl8pPr>
            <a:lvl9pPr lvl="8" rtl="0" algn="ctr">
              <a:spcBef>
                <a:spcPts val="0"/>
              </a:spcBef>
              <a:spcAft>
                <a:spcPts val="0"/>
              </a:spcAft>
              <a:buSzPts val="3200"/>
              <a:buNone/>
              <a:defRPr sz="3200"/>
            </a:lvl9pPr>
          </a:lstStyle>
          <a:p/>
        </p:txBody>
      </p:sp>
      <p:sp>
        <p:nvSpPr>
          <p:cNvPr id="1352" name="Google Shape;1352;p22"/>
          <p:cNvSpPr txBox="1"/>
          <p:nvPr>
            <p:ph idx="5" type="subTitle"/>
          </p:nvPr>
        </p:nvSpPr>
        <p:spPr>
          <a:xfrm>
            <a:off x="8101710" y="5221134"/>
            <a:ext cx="3115200" cy="1022700"/>
          </a:xfrm>
          <a:prstGeom prst="rect">
            <a:avLst/>
          </a:prstGeom>
        </p:spPr>
        <p:txBody>
          <a:bodyPr anchorCtr="0" anchor="ctr" bIns="121900" lIns="121900" spcFirstLastPara="1" rIns="121900" wrap="square" tIns="121900">
            <a:noAutofit/>
          </a:bodyPr>
          <a:lstStyle>
            <a:lvl1pPr lvl="0" rtl="0" algn="ctr">
              <a:lnSpc>
                <a:spcPct val="100000"/>
              </a:lnSpc>
              <a:spcBef>
                <a:spcPts val="0"/>
              </a:spcBef>
              <a:spcAft>
                <a:spcPts val="0"/>
              </a:spcAft>
              <a:buSzPts val="1900"/>
              <a:buNone/>
              <a:defRPr sz="1900"/>
            </a:lvl1pPr>
            <a:lvl2pPr lvl="1" rtl="0" algn="ctr">
              <a:lnSpc>
                <a:spcPct val="100000"/>
              </a:lnSpc>
              <a:spcBef>
                <a:spcPts val="0"/>
              </a:spcBef>
              <a:spcAft>
                <a:spcPts val="0"/>
              </a:spcAft>
              <a:buSzPts val="1900"/>
              <a:buNone/>
              <a:defRPr/>
            </a:lvl2pPr>
            <a:lvl3pPr lvl="2" rtl="0" algn="ctr">
              <a:lnSpc>
                <a:spcPct val="100000"/>
              </a:lnSpc>
              <a:spcBef>
                <a:spcPts val="2100"/>
              </a:spcBef>
              <a:spcAft>
                <a:spcPts val="0"/>
              </a:spcAft>
              <a:buSzPts val="1900"/>
              <a:buNone/>
              <a:defRPr/>
            </a:lvl3pPr>
            <a:lvl4pPr lvl="3" rtl="0" algn="ctr">
              <a:lnSpc>
                <a:spcPct val="100000"/>
              </a:lnSpc>
              <a:spcBef>
                <a:spcPts val="2100"/>
              </a:spcBef>
              <a:spcAft>
                <a:spcPts val="0"/>
              </a:spcAft>
              <a:buSzPts val="1900"/>
              <a:buNone/>
              <a:defRPr/>
            </a:lvl4pPr>
            <a:lvl5pPr lvl="4" rtl="0" algn="ctr">
              <a:lnSpc>
                <a:spcPct val="100000"/>
              </a:lnSpc>
              <a:spcBef>
                <a:spcPts val="2100"/>
              </a:spcBef>
              <a:spcAft>
                <a:spcPts val="0"/>
              </a:spcAft>
              <a:buSzPts val="1900"/>
              <a:buNone/>
              <a:defRPr/>
            </a:lvl5pPr>
            <a:lvl6pPr lvl="5" rtl="0" algn="ctr">
              <a:lnSpc>
                <a:spcPct val="100000"/>
              </a:lnSpc>
              <a:spcBef>
                <a:spcPts val="2100"/>
              </a:spcBef>
              <a:spcAft>
                <a:spcPts val="0"/>
              </a:spcAft>
              <a:buSzPts val="1900"/>
              <a:buNone/>
              <a:defRPr/>
            </a:lvl6pPr>
            <a:lvl7pPr lvl="6" rtl="0" algn="ctr">
              <a:lnSpc>
                <a:spcPct val="100000"/>
              </a:lnSpc>
              <a:spcBef>
                <a:spcPts val="2100"/>
              </a:spcBef>
              <a:spcAft>
                <a:spcPts val="0"/>
              </a:spcAft>
              <a:buSzPts val="1900"/>
              <a:buNone/>
              <a:defRPr/>
            </a:lvl7pPr>
            <a:lvl8pPr lvl="7" rtl="0" algn="ctr">
              <a:lnSpc>
                <a:spcPct val="100000"/>
              </a:lnSpc>
              <a:spcBef>
                <a:spcPts val="2100"/>
              </a:spcBef>
              <a:spcAft>
                <a:spcPts val="0"/>
              </a:spcAft>
              <a:buSzPts val="1900"/>
              <a:buNone/>
              <a:defRPr/>
            </a:lvl8pPr>
            <a:lvl9pPr lvl="8" rtl="0" algn="ctr">
              <a:lnSpc>
                <a:spcPct val="100000"/>
              </a:lnSpc>
              <a:spcBef>
                <a:spcPts val="2100"/>
              </a:spcBef>
              <a:spcAft>
                <a:spcPts val="2100"/>
              </a:spcAft>
              <a:buSzPts val="1900"/>
              <a:buNone/>
              <a:defRPr/>
            </a:lvl9pPr>
          </a:lstStyle>
          <a:p/>
        </p:txBody>
      </p:sp>
      <p:sp>
        <p:nvSpPr>
          <p:cNvPr id="1353" name="Google Shape;1353;p22"/>
          <p:cNvSpPr txBox="1"/>
          <p:nvPr>
            <p:ph idx="6" type="ctrTitle"/>
          </p:nvPr>
        </p:nvSpPr>
        <p:spPr>
          <a:xfrm>
            <a:off x="982195" y="497367"/>
            <a:ext cx="10230000" cy="770400"/>
          </a:xfrm>
          <a:prstGeom prst="rect">
            <a:avLst/>
          </a:prstGeom>
        </p:spPr>
        <p:txBody>
          <a:bodyPr anchorCtr="0" anchor="ctr" bIns="121900" lIns="121900" spcFirstLastPara="1" rIns="121900" wrap="square" tIns="121900">
            <a:noAutofit/>
          </a:bodyPr>
          <a:lstStyle>
            <a:lvl1pPr lvl="0" rtl="0" algn="ctr">
              <a:spcBef>
                <a:spcPts val="0"/>
              </a:spcBef>
              <a:spcAft>
                <a:spcPts val="0"/>
              </a:spcAft>
              <a:buSzPts val="1100"/>
              <a:buNone/>
              <a:defRPr/>
            </a:lvl1pPr>
            <a:lvl2pPr lvl="1" rtl="0" algn="ctr">
              <a:spcBef>
                <a:spcPts val="0"/>
              </a:spcBef>
              <a:spcAft>
                <a:spcPts val="0"/>
              </a:spcAft>
              <a:buSzPts val="1100"/>
              <a:buNone/>
              <a:defRPr sz="1100"/>
            </a:lvl2pPr>
            <a:lvl3pPr lvl="2" rtl="0" algn="ctr">
              <a:spcBef>
                <a:spcPts val="0"/>
              </a:spcBef>
              <a:spcAft>
                <a:spcPts val="0"/>
              </a:spcAft>
              <a:buSzPts val="1100"/>
              <a:buNone/>
              <a:defRPr sz="1100"/>
            </a:lvl3pPr>
            <a:lvl4pPr lvl="3" rtl="0" algn="ctr">
              <a:spcBef>
                <a:spcPts val="0"/>
              </a:spcBef>
              <a:spcAft>
                <a:spcPts val="0"/>
              </a:spcAft>
              <a:buSzPts val="1100"/>
              <a:buNone/>
              <a:defRPr sz="1100"/>
            </a:lvl4pPr>
            <a:lvl5pPr lvl="4" rtl="0" algn="ctr">
              <a:spcBef>
                <a:spcPts val="0"/>
              </a:spcBef>
              <a:spcAft>
                <a:spcPts val="0"/>
              </a:spcAft>
              <a:buSzPts val="1100"/>
              <a:buNone/>
              <a:defRPr sz="1100"/>
            </a:lvl5pPr>
            <a:lvl6pPr lvl="5" rtl="0" algn="ctr">
              <a:spcBef>
                <a:spcPts val="0"/>
              </a:spcBef>
              <a:spcAft>
                <a:spcPts val="0"/>
              </a:spcAft>
              <a:buSzPts val="1100"/>
              <a:buNone/>
              <a:defRPr sz="1100"/>
            </a:lvl6pPr>
            <a:lvl7pPr lvl="6" rtl="0" algn="ctr">
              <a:spcBef>
                <a:spcPts val="0"/>
              </a:spcBef>
              <a:spcAft>
                <a:spcPts val="0"/>
              </a:spcAft>
              <a:buSzPts val="1100"/>
              <a:buNone/>
              <a:defRPr sz="1100"/>
            </a:lvl7pPr>
            <a:lvl8pPr lvl="7" rtl="0" algn="ctr">
              <a:spcBef>
                <a:spcPts val="0"/>
              </a:spcBef>
              <a:spcAft>
                <a:spcPts val="0"/>
              </a:spcAft>
              <a:buSzPts val="1100"/>
              <a:buNone/>
              <a:defRPr sz="1100"/>
            </a:lvl8pPr>
            <a:lvl9pPr lvl="8" rtl="0" algn="ctr">
              <a:spcBef>
                <a:spcPts val="0"/>
              </a:spcBef>
              <a:spcAft>
                <a:spcPts val="0"/>
              </a:spcAft>
              <a:buSzPts val="1100"/>
              <a:buNone/>
              <a:defRPr sz="1100"/>
            </a:lvl9pPr>
          </a:lstStyle>
          <a:p/>
        </p:txBody>
      </p:sp>
      <p:sp>
        <p:nvSpPr>
          <p:cNvPr id="1354" name="Google Shape;1354;p22"/>
          <p:cNvSpPr txBox="1"/>
          <p:nvPr>
            <p:ph idx="7" type="title"/>
          </p:nvPr>
        </p:nvSpPr>
        <p:spPr>
          <a:xfrm>
            <a:off x="973767" y="2418127"/>
            <a:ext cx="3115200" cy="622800"/>
          </a:xfrm>
          <a:prstGeom prst="rect">
            <a:avLst/>
          </a:prstGeom>
        </p:spPr>
        <p:txBody>
          <a:bodyPr anchorCtr="0" anchor="ctr" bIns="121900" lIns="121900" spcFirstLastPara="1" rIns="121900" wrap="square" tIns="121900">
            <a:noAutofit/>
          </a:bodyPr>
          <a:lstStyle>
            <a:lvl1pPr lvl="0" rtl="0" algn="ctr">
              <a:spcBef>
                <a:spcPts val="0"/>
              </a:spcBef>
              <a:spcAft>
                <a:spcPts val="0"/>
              </a:spcAft>
              <a:buSzPts val="3200"/>
              <a:buNone/>
              <a:defRPr sz="2400"/>
            </a:lvl1pPr>
            <a:lvl2pPr lvl="1" rtl="0" algn="ctr">
              <a:spcBef>
                <a:spcPts val="0"/>
              </a:spcBef>
              <a:spcAft>
                <a:spcPts val="0"/>
              </a:spcAft>
              <a:buSzPts val="3200"/>
              <a:buNone/>
              <a:defRPr sz="3200"/>
            </a:lvl2pPr>
            <a:lvl3pPr lvl="2" rtl="0" algn="ctr">
              <a:spcBef>
                <a:spcPts val="0"/>
              </a:spcBef>
              <a:spcAft>
                <a:spcPts val="0"/>
              </a:spcAft>
              <a:buSzPts val="3200"/>
              <a:buNone/>
              <a:defRPr sz="3200"/>
            </a:lvl3pPr>
            <a:lvl4pPr lvl="3" rtl="0" algn="ctr">
              <a:spcBef>
                <a:spcPts val="0"/>
              </a:spcBef>
              <a:spcAft>
                <a:spcPts val="0"/>
              </a:spcAft>
              <a:buSzPts val="3200"/>
              <a:buNone/>
              <a:defRPr sz="3200"/>
            </a:lvl4pPr>
            <a:lvl5pPr lvl="4" rtl="0" algn="ctr">
              <a:spcBef>
                <a:spcPts val="0"/>
              </a:spcBef>
              <a:spcAft>
                <a:spcPts val="0"/>
              </a:spcAft>
              <a:buSzPts val="3200"/>
              <a:buNone/>
              <a:defRPr sz="3200"/>
            </a:lvl5pPr>
            <a:lvl6pPr lvl="5" rtl="0" algn="ctr">
              <a:spcBef>
                <a:spcPts val="0"/>
              </a:spcBef>
              <a:spcAft>
                <a:spcPts val="0"/>
              </a:spcAft>
              <a:buSzPts val="3200"/>
              <a:buNone/>
              <a:defRPr sz="3200"/>
            </a:lvl6pPr>
            <a:lvl7pPr lvl="6" rtl="0" algn="ctr">
              <a:spcBef>
                <a:spcPts val="0"/>
              </a:spcBef>
              <a:spcAft>
                <a:spcPts val="0"/>
              </a:spcAft>
              <a:buSzPts val="3200"/>
              <a:buNone/>
              <a:defRPr sz="3200"/>
            </a:lvl7pPr>
            <a:lvl8pPr lvl="7" rtl="0" algn="ctr">
              <a:spcBef>
                <a:spcPts val="0"/>
              </a:spcBef>
              <a:spcAft>
                <a:spcPts val="0"/>
              </a:spcAft>
              <a:buSzPts val="3200"/>
              <a:buNone/>
              <a:defRPr sz="3200"/>
            </a:lvl8pPr>
            <a:lvl9pPr lvl="8" rtl="0" algn="ctr">
              <a:spcBef>
                <a:spcPts val="0"/>
              </a:spcBef>
              <a:spcAft>
                <a:spcPts val="0"/>
              </a:spcAft>
              <a:buSzPts val="3200"/>
              <a:buNone/>
              <a:defRPr sz="3200"/>
            </a:lvl9pPr>
          </a:lstStyle>
          <a:p/>
        </p:txBody>
      </p:sp>
      <p:sp>
        <p:nvSpPr>
          <p:cNvPr id="1355" name="Google Shape;1355;p22"/>
          <p:cNvSpPr txBox="1"/>
          <p:nvPr>
            <p:ph idx="8" type="subTitle"/>
          </p:nvPr>
        </p:nvSpPr>
        <p:spPr>
          <a:xfrm>
            <a:off x="973767" y="2927884"/>
            <a:ext cx="3115200" cy="1022700"/>
          </a:xfrm>
          <a:prstGeom prst="rect">
            <a:avLst/>
          </a:prstGeom>
        </p:spPr>
        <p:txBody>
          <a:bodyPr anchorCtr="0" anchor="ctr" bIns="121900" lIns="121900" spcFirstLastPara="1" rIns="121900" wrap="square" tIns="121900">
            <a:noAutofit/>
          </a:bodyPr>
          <a:lstStyle>
            <a:lvl1pPr lvl="0" rtl="0" algn="ctr">
              <a:lnSpc>
                <a:spcPct val="100000"/>
              </a:lnSpc>
              <a:spcBef>
                <a:spcPts val="0"/>
              </a:spcBef>
              <a:spcAft>
                <a:spcPts val="0"/>
              </a:spcAft>
              <a:buSzPts val="1900"/>
              <a:buNone/>
              <a:defRPr sz="1900"/>
            </a:lvl1pPr>
            <a:lvl2pPr lvl="1" rtl="0" algn="ctr">
              <a:lnSpc>
                <a:spcPct val="100000"/>
              </a:lnSpc>
              <a:spcBef>
                <a:spcPts val="0"/>
              </a:spcBef>
              <a:spcAft>
                <a:spcPts val="0"/>
              </a:spcAft>
              <a:buSzPts val="1900"/>
              <a:buNone/>
              <a:defRPr/>
            </a:lvl2pPr>
            <a:lvl3pPr lvl="2" rtl="0" algn="ctr">
              <a:lnSpc>
                <a:spcPct val="100000"/>
              </a:lnSpc>
              <a:spcBef>
                <a:spcPts val="2100"/>
              </a:spcBef>
              <a:spcAft>
                <a:spcPts val="0"/>
              </a:spcAft>
              <a:buSzPts val="1900"/>
              <a:buNone/>
              <a:defRPr/>
            </a:lvl3pPr>
            <a:lvl4pPr lvl="3" rtl="0" algn="ctr">
              <a:lnSpc>
                <a:spcPct val="100000"/>
              </a:lnSpc>
              <a:spcBef>
                <a:spcPts val="2100"/>
              </a:spcBef>
              <a:spcAft>
                <a:spcPts val="0"/>
              </a:spcAft>
              <a:buSzPts val="1900"/>
              <a:buNone/>
              <a:defRPr/>
            </a:lvl4pPr>
            <a:lvl5pPr lvl="4" rtl="0" algn="ctr">
              <a:lnSpc>
                <a:spcPct val="100000"/>
              </a:lnSpc>
              <a:spcBef>
                <a:spcPts val="2100"/>
              </a:spcBef>
              <a:spcAft>
                <a:spcPts val="0"/>
              </a:spcAft>
              <a:buSzPts val="1900"/>
              <a:buNone/>
              <a:defRPr/>
            </a:lvl5pPr>
            <a:lvl6pPr lvl="5" rtl="0" algn="ctr">
              <a:lnSpc>
                <a:spcPct val="100000"/>
              </a:lnSpc>
              <a:spcBef>
                <a:spcPts val="2100"/>
              </a:spcBef>
              <a:spcAft>
                <a:spcPts val="0"/>
              </a:spcAft>
              <a:buSzPts val="1900"/>
              <a:buNone/>
              <a:defRPr/>
            </a:lvl6pPr>
            <a:lvl7pPr lvl="6" rtl="0" algn="ctr">
              <a:lnSpc>
                <a:spcPct val="100000"/>
              </a:lnSpc>
              <a:spcBef>
                <a:spcPts val="2100"/>
              </a:spcBef>
              <a:spcAft>
                <a:spcPts val="0"/>
              </a:spcAft>
              <a:buSzPts val="1900"/>
              <a:buNone/>
              <a:defRPr/>
            </a:lvl7pPr>
            <a:lvl8pPr lvl="7" rtl="0" algn="ctr">
              <a:lnSpc>
                <a:spcPct val="100000"/>
              </a:lnSpc>
              <a:spcBef>
                <a:spcPts val="2100"/>
              </a:spcBef>
              <a:spcAft>
                <a:spcPts val="0"/>
              </a:spcAft>
              <a:buSzPts val="1900"/>
              <a:buNone/>
              <a:defRPr/>
            </a:lvl8pPr>
            <a:lvl9pPr lvl="8" rtl="0" algn="ctr">
              <a:lnSpc>
                <a:spcPct val="100000"/>
              </a:lnSpc>
              <a:spcBef>
                <a:spcPts val="2100"/>
              </a:spcBef>
              <a:spcAft>
                <a:spcPts val="2100"/>
              </a:spcAft>
              <a:buSzPts val="1900"/>
              <a:buNone/>
              <a:defRPr/>
            </a:lvl9pPr>
          </a:lstStyle>
          <a:p/>
        </p:txBody>
      </p:sp>
      <p:sp>
        <p:nvSpPr>
          <p:cNvPr id="1356" name="Google Shape;1356;p22"/>
          <p:cNvSpPr txBox="1"/>
          <p:nvPr>
            <p:ph idx="9" type="title"/>
          </p:nvPr>
        </p:nvSpPr>
        <p:spPr>
          <a:xfrm>
            <a:off x="4540435" y="2418127"/>
            <a:ext cx="3115200" cy="622800"/>
          </a:xfrm>
          <a:prstGeom prst="rect">
            <a:avLst/>
          </a:prstGeom>
        </p:spPr>
        <p:txBody>
          <a:bodyPr anchorCtr="0" anchor="ctr" bIns="121900" lIns="121900" spcFirstLastPara="1" rIns="121900" wrap="square" tIns="121900">
            <a:noAutofit/>
          </a:bodyPr>
          <a:lstStyle>
            <a:lvl1pPr lvl="0" rtl="0" algn="ctr">
              <a:spcBef>
                <a:spcPts val="0"/>
              </a:spcBef>
              <a:spcAft>
                <a:spcPts val="0"/>
              </a:spcAft>
              <a:buSzPts val="3200"/>
              <a:buNone/>
              <a:defRPr sz="2400"/>
            </a:lvl1pPr>
            <a:lvl2pPr lvl="1" rtl="0" algn="ctr">
              <a:spcBef>
                <a:spcPts val="0"/>
              </a:spcBef>
              <a:spcAft>
                <a:spcPts val="0"/>
              </a:spcAft>
              <a:buSzPts val="3200"/>
              <a:buNone/>
              <a:defRPr sz="3200"/>
            </a:lvl2pPr>
            <a:lvl3pPr lvl="2" rtl="0" algn="ctr">
              <a:spcBef>
                <a:spcPts val="0"/>
              </a:spcBef>
              <a:spcAft>
                <a:spcPts val="0"/>
              </a:spcAft>
              <a:buSzPts val="3200"/>
              <a:buNone/>
              <a:defRPr sz="3200"/>
            </a:lvl3pPr>
            <a:lvl4pPr lvl="3" rtl="0" algn="ctr">
              <a:spcBef>
                <a:spcPts val="0"/>
              </a:spcBef>
              <a:spcAft>
                <a:spcPts val="0"/>
              </a:spcAft>
              <a:buSzPts val="3200"/>
              <a:buNone/>
              <a:defRPr sz="3200"/>
            </a:lvl4pPr>
            <a:lvl5pPr lvl="4" rtl="0" algn="ctr">
              <a:spcBef>
                <a:spcPts val="0"/>
              </a:spcBef>
              <a:spcAft>
                <a:spcPts val="0"/>
              </a:spcAft>
              <a:buSzPts val="3200"/>
              <a:buNone/>
              <a:defRPr sz="3200"/>
            </a:lvl5pPr>
            <a:lvl6pPr lvl="5" rtl="0" algn="ctr">
              <a:spcBef>
                <a:spcPts val="0"/>
              </a:spcBef>
              <a:spcAft>
                <a:spcPts val="0"/>
              </a:spcAft>
              <a:buSzPts val="3200"/>
              <a:buNone/>
              <a:defRPr sz="3200"/>
            </a:lvl6pPr>
            <a:lvl7pPr lvl="6" rtl="0" algn="ctr">
              <a:spcBef>
                <a:spcPts val="0"/>
              </a:spcBef>
              <a:spcAft>
                <a:spcPts val="0"/>
              </a:spcAft>
              <a:buSzPts val="3200"/>
              <a:buNone/>
              <a:defRPr sz="3200"/>
            </a:lvl7pPr>
            <a:lvl8pPr lvl="7" rtl="0" algn="ctr">
              <a:spcBef>
                <a:spcPts val="0"/>
              </a:spcBef>
              <a:spcAft>
                <a:spcPts val="0"/>
              </a:spcAft>
              <a:buSzPts val="3200"/>
              <a:buNone/>
              <a:defRPr sz="3200"/>
            </a:lvl8pPr>
            <a:lvl9pPr lvl="8" rtl="0" algn="ctr">
              <a:spcBef>
                <a:spcPts val="0"/>
              </a:spcBef>
              <a:spcAft>
                <a:spcPts val="0"/>
              </a:spcAft>
              <a:buSzPts val="3200"/>
              <a:buNone/>
              <a:defRPr sz="3200"/>
            </a:lvl9pPr>
          </a:lstStyle>
          <a:p/>
        </p:txBody>
      </p:sp>
      <p:sp>
        <p:nvSpPr>
          <p:cNvPr id="1357" name="Google Shape;1357;p22"/>
          <p:cNvSpPr txBox="1"/>
          <p:nvPr>
            <p:ph idx="13" type="subTitle"/>
          </p:nvPr>
        </p:nvSpPr>
        <p:spPr>
          <a:xfrm>
            <a:off x="4540435" y="2927884"/>
            <a:ext cx="3115200" cy="1022700"/>
          </a:xfrm>
          <a:prstGeom prst="rect">
            <a:avLst/>
          </a:prstGeom>
        </p:spPr>
        <p:txBody>
          <a:bodyPr anchorCtr="0" anchor="ctr" bIns="121900" lIns="121900" spcFirstLastPara="1" rIns="121900" wrap="square" tIns="121900">
            <a:noAutofit/>
          </a:bodyPr>
          <a:lstStyle>
            <a:lvl1pPr lvl="0" rtl="0" algn="ctr">
              <a:lnSpc>
                <a:spcPct val="100000"/>
              </a:lnSpc>
              <a:spcBef>
                <a:spcPts val="0"/>
              </a:spcBef>
              <a:spcAft>
                <a:spcPts val="0"/>
              </a:spcAft>
              <a:buSzPts val="1900"/>
              <a:buNone/>
              <a:defRPr sz="1900"/>
            </a:lvl1pPr>
            <a:lvl2pPr lvl="1" rtl="0" algn="ctr">
              <a:lnSpc>
                <a:spcPct val="100000"/>
              </a:lnSpc>
              <a:spcBef>
                <a:spcPts val="0"/>
              </a:spcBef>
              <a:spcAft>
                <a:spcPts val="0"/>
              </a:spcAft>
              <a:buSzPts val="1900"/>
              <a:buNone/>
              <a:defRPr/>
            </a:lvl2pPr>
            <a:lvl3pPr lvl="2" rtl="0" algn="ctr">
              <a:lnSpc>
                <a:spcPct val="100000"/>
              </a:lnSpc>
              <a:spcBef>
                <a:spcPts val="2100"/>
              </a:spcBef>
              <a:spcAft>
                <a:spcPts val="0"/>
              </a:spcAft>
              <a:buSzPts val="1900"/>
              <a:buNone/>
              <a:defRPr/>
            </a:lvl3pPr>
            <a:lvl4pPr lvl="3" rtl="0" algn="ctr">
              <a:lnSpc>
                <a:spcPct val="100000"/>
              </a:lnSpc>
              <a:spcBef>
                <a:spcPts val="2100"/>
              </a:spcBef>
              <a:spcAft>
                <a:spcPts val="0"/>
              </a:spcAft>
              <a:buSzPts val="1900"/>
              <a:buNone/>
              <a:defRPr/>
            </a:lvl4pPr>
            <a:lvl5pPr lvl="4" rtl="0" algn="ctr">
              <a:lnSpc>
                <a:spcPct val="100000"/>
              </a:lnSpc>
              <a:spcBef>
                <a:spcPts val="2100"/>
              </a:spcBef>
              <a:spcAft>
                <a:spcPts val="0"/>
              </a:spcAft>
              <a:buSzPts val="1900"/>
              <a:buNone/>
              <a:defRPr/>
            </a:lvl5pPr>
            <a:lvl6pPr lvl="5" rtl="0" algn="ctr">
              <a:lnSpc>
                <a:spcPct val="100000"/>
              </a:lnSpc>
              <a:spcBef>
                <a:spcPts val="2100"/>
              </a:spcBef>
              <a:spcAft>
                <a:spcPts val="0"/>
              </a:spcAft>
              <a:buSzPts val="1900"/>
              <a:buNone/>
              <a:defRPr/>
            </a:lvl6pPr>
            <a:lvl7pPr lvl="6" rtl="0" algn="ctr">
              <a:lnSpc>
                <a:spcPct val="100000"/>
              </a:lnSpc>
              <a:spcBef>
                <a:spcPts val="2100"/>
              </a:spcBef>
              <a:spcAft>
                <a:spcPts val="0"/>
              </a:spcAft>
              <a:buSzPts val="1900"/>
              <a:buNone/>
              <a:defRPr/>
            </a:lvl7pPr>
            <a:lvl8pPr lvl="7" rtl="0" algn="ctr">
              <a:lnSpc>
                <a:spcPct val="100000"/>
              </a:lnSpc>
              <a:spcBef>
                <a:spcPts val="2100"/>
              </a:spcBef>
              <a:spcAft>
                <a:spcPts val="0"/>
              </a:spcAft>
              <a:buSzPts val="1900"/>
              <a:buNone/>
              <a:defRPr/>
            </a:lvl8pPr>
            <a:lvl9pPr lvl="8" rtl="0" algn="ctr">
              <a:lnSpc>
                <a:spcPct val="100000"/>
              </a:lnSpc>
              <a:spcBef>
                <a:spcPts val="2100"/>
              </a:spcBef>
              <a:spcAft>
                <a:spcPts val="2100"/>
              </a:spcAft>
              <a:buSzPts val="1900"/>
              <a:buNone/>
              <a:defRPr/>
            </a:lvl9pPr>
          </a:lstStyle>
          <a:p/>
        </p:txBody>
      </p:sp>
      <p:sp>
        <p:nvSpPr>
          <p:cNvPr id="1358" name="Google Shape;1358;p22"/>
          <p:cNvSpPr txBox="1"/>
          <p:nvPr>
            <p:ph idx="14" type="title"/>
          </p:nvPr>
        </p:nvSpPr>
        <p:spPr>
          <a:xfrm>
            <a:off x="8101710" y="2418127"/>
            <a:ext cx="3115200" cy="622800"/>
          </a:xfrm>
          <a:prstGeom prst="rect">
            <a:avLst/>
          </a:prstGeom>
        </p:spPr>
        <p:txBody>
          <a:bodyPr anchorCtr="0" anchor="ctr" bIns="121900" lIns="121900" spcFirstLastPara="1" rIns="121900" wrap="square" tIns="121900">
            <a:noAutofit/>
          </a:bodyPr>
          <a:lstStyle>
            <a:lvl1pPr lvl="0" rtl="0" algn="ctr">
              <a:spcBef>
                <a:spcPts val="0"/>
              </a:spcBef>
              <a:spcAft>
                <a:spcPts val="0"/>
              </a:spcAft>
              <a:buSzPts val="3200"/>
              <a:buNone/>
              <a:defRPr sz="2400"/>
            </a:lvl1pPr>
            <a:lvl2pPr lvl="1" rtl="0" algn="ctr">
              <a:spcBef>
                <a:spcPts val="0"/>
              </a:spcBef>
              <a:spcAft>
                <a:spcPts val="0"/>
              </a:spcAft>
              <a:buSzPts val="3200"/>
              <a:buNone/>
              <a:defRPr sz="3200"/>
            </a:lvl2pPr>
            <a:lvl3pPr lvl="2" rtl="0" algn="ctr">
              <a:spcBef>
                <a:spcPts val="0"/>
              </a:spcBef>
              <a:spcAft>
                <a:spcPts val="0"/>
              </a:spcAft>
              <a:buSzPts val="3200"/>
              <a:buNone/>
              <a:defRPr sz="3200"/>
            </a:lvl3pPr>
            <a:lvl4pPr lvl="3" rtl="0" algn="ctr">
              <a:spcBef>
                <a:spcPts val="0"/>
              </a:spcBef>
              <a:spcAft>
                <a:spcPts val="0"/>
              </a:spcAft>
              <a:buSzPts val="3200"/>
              <a:buNone/>
              <a:defRPr sz="3200"/>
            </a:lvl4pPr>
            <a:lvl5pPr lvl="4" rtl="0" algn="ctr">
              <a:spcBef>
                <a:spcPts val="0"/>
              </a:spcBef>
              <a:spcAft>
                <a:spcPts val="0"/>
              </a:spcAft>
              <a:buSzPts val="3200"/>
              <a:buNone/>
              <a:defRPr sz="3200"/>
            </a:lvl5pPr>
            <a:lvl6pPr lvl="5" rtl="0" algn="ctr">
              <a:spcBef>
                <a:spcPts val="0"/>
              </a:spcBef>
              <a:spcAft>
                <a:spcPts val="0"/>
              </a:spcAft>
              <a:buSzPts val="3200"/>
              <a:buNone/>
              <a:defRPr sz="3200"/>
            </a:lvl6pPr>
            <a:lvl7pPr lvl="6" rtl="0" algn="ctr">
              <a:spcBef>
                <a:spcPts val="0"/>
              </a:spcBef>
              <a:spcAft>
                <a:spcPts val="0"/>
              </a:spcAft>
              <a:buSzPts val="3200"/>
              <a:buNone/>
              <a:defRPr sz="3200"/>
            </a:lvl7pPr>
            <a:lvl8pPr lvl="7" rtl="0" algn="ctr">
              <a:spcBef>
                <a:spcPts val="0"/>
              </a:spcBef>
              <a:spcAft>
                <a:spcPts val="0"/>
              </a:spcAft>
              <a:buSzPts val="3200"/>
              <a:buNone/>
              <a:defRPr sz="3200"/>
            </a:lvl8pPr>
            <a:lvl9pPr lvl="8" rtl="0" algn="ctr">
              <a:spcBef>
                <a:spcPts val="0"/>
              </a:spcBef>
              <a:spcAft>
                <a:spcPts val="0"/>
              </a:spcAft>
              <a:buSzPts val="3200"/>
              <a:buNone/>
              <a:defRPr sz="3200"/>
            </a:lvl9pPr>
          </a:lstStyle>
          <a:p/>
        </p:txBody>
      </p:sp>
      <p:sp>
        <p:nvSpPr>
          <p:cNvPr id="1359" name="Google Shape;1359;p22"/>
          <p:cNvSpPr txBox="1"/>
          <p:nvPr>
            <p:ph idx="15" type="subTitle"/>
          </p:nvPr>
        </p:nvSpPr>
        <p:spPr>
          <a:xfrm>
            <a:off x="8101710" y="2927884"/>
            <a:ext cx="3115200" cy="1022700"/>
          </a:xfrm>
          <a:prstGeom prst="rect">
            <a:avLst/>
          </a:prstGeom>
        </p:spPr>
        <p:txBody>
          <a:bodyPr anchorCtr="0" anchor="ctr" bIns="121900" lIns="121900" spcFirstLastPara="1" rIns="121900" wrap="square" tIns="121900">
            <a:noAutofit/>
          </a:bodyPr>
          <a:lstStyle>
            <a:lvl1pPr lvl="0" rtl="0" algn="ctr">
              <a:lnSpc>
                <a:spcPct val="100000"/>
              </a:lnSpc>
              <a:spcBef>
                <a:spcPts val="0"/>
              </a:spcBef>
              <a:spcAft>
                <a:spcPts val="0"/>
              </a:spcAft>
              <a:buSzPts val="1900"/>
              <a:buNone/>
              <a:defRPr sz="1900"/>
            </a:lvl1pPr>
            <a:lvl2pPr lvl="1" rtl="0" algn="ctr">
              <a:lnSpc>
                <a:spcPct val="100000"/>
              </a:lnSpc>
              <a:spcBef>
                <a:spcPts val="0"/>
              </a:spcBef>
              <a:spcAft>
                <a:spcPts val="0"/>
              </a:spcAft>
              <a:buSzPts val="1900"/>
              <a:buNone/>
              <a:defRPr/>
            </a:lvl2pPr>
            <a:lvl3pPr lvl="2" rtl="0" algn="ctr">
              <a:lnSpc>
                <a:spcPct val="100000"/>
              </a:lnSpc>
              <a:spcBef>
                <a:spcPts val="2100"/>
              </a:spcBef>
              <a:spcAft>
                <a:spcPts val="0"/>
              </a:spcAft>
              <a:buSzPts val="1900"/>
              <a:buNone/>
              <a:defRPr/>
            </a:lvl3pPr>
            <a:lvl4pPr lvl="3" rtl="0" algn="ctr">
              <a:lnSpc>
                <a:spcPct val="100000"/>
              </a:lnSpc>
              <a:spcBef>
                <a:spcPts val="2100"/>
              </a:spcBef>
              <a:spcAft>
                <a:spcPts val="0"/>
              </a:spcAft>
              <a:buSzPts val="1900"/>
              <a:buNone/>
              <a:defRPr/>
            </a:lvl4pPr>
            <a:lvl5pPr lvl="4" rtl="0" algn="ctr">
              <a:lnSpc>
                <a:spcPct val="100000"/>
              </a:lnSpc>
              <a:spcBef>
                <a:spcPts val="2100"/>
              </a:spcBef>
              <a:spcAft>
                <a:spcPts val="0"/>
              </a:spcAft>
              <a:buSzPts val="1900"/>
              <a:buNone/>
              <a:defRPr/>
            </a:lvl5pPr>
            <a:lvl6pPr lvl="5" rtl="0" algn="ctr">
              <a:lnSpc>
                <a:spcPct val="100000"/>
              </a:lnSpc>
              <a:spcBef>
                <a:spcPts val="2100"/>
              </a:spcBef>
              <a:spcAft>
                <a:spcPts val="0"/>
              </a:spcAft>
              <a:buSzPts val="1900"/>
              <a:buNone/>
              <a:defRPr/>
            </a:lvl6pPr>
            <a:lvl7pPr lvl="6" rtl="0" algn="ctr">
              <a:lnSpc>
                <a:spcPct val="100000"/>
              </a:lnSpc>
              <a:spcBef>
                <a:spcPts val="2100"/>
              </a:spcBef>
              <a:spcAft>
                <a:spcPts val="0"/>
              </a:spcAft>
              <a:buSzPts val="1900"/>
              <a:buNone/>
              <a:defRPr/>
            </a:lvl7pPr>
            <a:lvl8pPr lvl="7" rtl="0" algn="ctr">
              <a:lnSpc>
                <a:spcPct val="100000"/>
              </a:lnSpc>
              <a:spcBef>
                <a:spcPts val="2100"/>
              </a:spcBef>
              <a:spcAft>
                <a:spcPts val="0"/>
              </a:spcAft>
              <a:buSzPts val="1900"/>
              <a:buNone/>
              <a:defRPr/>
            </a:lvl8pPr>
            <a:lvl9pPr lvl="8" rtl="0" algn="ctr">
              <a:lnSpc>
                <a:spcPct val="100000"/>
              </a:lnSpc>
              <a:spcBef>
                <a:spcPts val="2100"/>
              </a:spcBef>
              <a:spcAft>
                <a:spcPts val="2100"/>
              </a:spcAft>
              <a:buSzPts val="19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5">
  <p:cSld name="BLANK_1_1_1_1_1">
    <p:spTree>
      <p:nvGrpSpPr>
        <p:cNvPr id="1360" name="Shape 1360"/>
        <p:cNvGrpSpPr/>
        <p:nvPr/>
      </p:nvGrpSpPr>
      <p:grpSpPr>
        <a:xfrm>
          <a:off x="0" y="0"/>
          <a:ext cx="0" cy="0"/>
          <a:chOff x="0" y="0"/>
          <a:chExt cx="0" cy="0"/>
        </a:xfrm>
      </p:grpSpPr>
      <p:pic>
        <p:nvPicPr>
          <p:cNvPr id="1361" name="Google Shape;1361;p23"/>
          <p:cNvPicPr preferRelativeResize="0"/>
          <p:nvPr/>
        </p:nvPicPr>
        <p:blipFill>
          <a:blip r:embed="rId2">
            <a:alphaModFix amt="66000"/>
          </a:blip>
          <a:stretch>
            <a:fillRect/>
          </a:stretch>
        </p:blipFill>
        <p:spPr>
          <a:xfrm flipH="1" rot="-2343513">
            <a:off x="-2188739" y="-2293210"/>
            <a:ext cx="4396521" cy="3035516"/>
          </a:xfrm>
          <a:prstGeom prst="rect">
            <a:avLst/>
          </a:prstGeom>
          <a:noFill/>
          <a:ln>
            <a:noFill/>
          </a:ln>
        </p:spPr>
      </p:pic>
      <p:grpSp>
        <p:nvGrpSpPr>
          <p:cNvPr id="1362" name="Google Shape;1362;p23"/>
          <p:cNvGrpSpPr/>
          <p:nvPr/>
        </p:nvGrpSpPr>
        <p:grpSpPr>
          <a:xfrm rot="-8099965">
            <a:off x="-612825" y="-1362082"/>
            <a:ext cx="1792483" cy="2660415"/>
            <a:chOff x="272875" y="1527563"/>
            <a:chExt cx="255950" cy="455000"/>
          </a:xfrm>
        </p:grpSpPr>
        <p:sp>
          <p:nvSpPr>
            <p:cNvPr id="1363" name="Google Shape;1363;p23"/>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364" name="Google Shape;1364;p23"/>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365" name="Google Shape;1365;p23"/>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366" name="Google Shape;1366;p23"/>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367" name="Google Shape;1367;p23"/>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368" name="Google Shape;1368;p23"/>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369" name="Google Shape;1369;p23"/>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370" name="Google Shape;1370;p23"/>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371" name="Google Shape;1371;p23"/>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372" name="Google Shape;1372;p23"/>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373" name="Google Shape;1373;p23"/>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374" name="Google Shape;1374;p23"/>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375" name="Google Shape;1375;p23"/>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376" name="Google Shape;1376;p23"/>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377" name="Google Shape;1377;p23"/>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378" name="Google Shape;1378;p23"/>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379" name="Google Shape;1379;p23"/>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380" name="Google Shape;1380;p23"/>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381" name="Google Shape;1381;p23"/>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382" name="Google Shape;1382;p23"/>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383" name="Google Shape;1383;p23"/>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384" name="Google Shape;1384;p23"/>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385" name="Google Shape;1385;p23"/>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386" name="Google Shape;1386;p23"/>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387" name="Google Shape;1387;p23"/>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388" name="Google Shape;1388;p23"/>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389" name="Google Shape;1389;p23"/>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390" name="Google Shape;1390;p23"/>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391" name="Google Shape;1391;p23"/>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392" name="Google Shape;1392;p23"/>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393" name="Google Shape;1393;p23"/>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394" name="Google Shape;1394;p23"/>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395" name="Google Shape;1395;p23"/>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396" name="Google Shape;1396;p23"/>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397" name="Google Shape;1397;p23"/>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pic>
        <p:nvPicPr>
          <p:cNvPr id="1398" name="Google Shape;1398;p23"/>
          <p:cNvPicPr preferRelativeResize="0"/>
          <p:nvPr/>
        </p:nvPicPr>
        <p:blipFill>
          <a:blip r:embed="rId3">
            <a:alphaModFix amt="74000"/>
          </a:blip>
          <a:stretch>
            <a:fillRect/>
          </a:stretch>
        </p:blipFill>
        <p:spPr>
          <a:xfrm flipH="1" rot="4990197">
            <a:off x="-1503147" y="5478162"/>
            <a:ext cx="3859827" cy="3457762"/>
          </a:xfrm>
          <a:prstGeom prst="rect">
            <a:avLst/>
          </a:prstGeom>
          <a:noFill/>
          <a:ln>
            <a:noFill/>
          </a:ln>
        </p:spPr>
      </p:pic>
      <p:pic>
        <p:nvPicPr>
          <p:cNvPr id="1399" name="Google Shape;1399;p23"/>
          <p:cNvPicPr preferRelativeResize="0"/>
          <p:nvPr/>
        </p:nvPicPr>
        <p:blipFill>
          <a:blip r:embed="rId4">
            <a:alphaModFix amt="74000"/>
          </a:blip>
          <a:stretch>
            <a:fillRect/>
          </a:stretch>
        </p:blipFill>
        <p:spPr>
          <a:xfrm flipH="1" rot="4990197">
            <a:off x="9743486" y="-1229354"/>
            <a:ext cx="3859827" cy="3457762"/>
          </a:xfrm>
          <a:prstGeom prst="rect">
            <a:avLst/>
          </a:prstGeom>
          <a:noFill/>
          <a:ln>
            <a:noFill/>
          </a:ln>
        </p:spPr>
      </p:pic>
      <p:sp>
        <p:nvSpPr>
          <p:cNvPr id="1400" name="Google Shape;1400;p23"/>
          <p:cNvSpPr txBox="1"/>
          <p:nvPr>
            <p:ph type="ctrTitle"/>
          </p:nvPr>
        </p:nvSpPr>
        <p:spPr>
          <a:xfrm>
            <a:off x="982195" y="497367"/>
            <a:ext cx="10230000" cy="770400"/>
          </a:xfrm>
          <a:prstGeom prst="rect">
            <a:avLst/>
          </a:prstGeom>
        </p:spPr>
        <p:txBody>
          <a:bodyPr anchorCtr="0" anchor="ctr" bIns="121900" lIns="121900" spcFirstLastPara="1" rIns="121900" wrap="square" tIns="121900">
            <a:noAutofit/>
          </a:bodyPr>
          <a:lstStyle>
            <a:lvl1pPr lvl="0" rtl="0" algn="ctr">
              <a:spcBef>
                <a:spcPts val="0"/>
              </a:spcBef>
              <a:spcAft>
                <a:spcPts val="0"/>
              </a:spcAft>
              <a:buSzPts val="1100"/>
              <a:buNone/>
              <a:defRPr/>
            </a:lvl1pPr>
            <a:lvl2pPr lvl="1" rtl="0" algn="ctr">
              <a:spcBef>
                <a:spcPts val="0"/>
              </a:spcBef>
              <a:spcAft>
                <a:spcPts val="0"/>
              </a:spcAft>
              <a:buSzPts val="1100"/>
              <a:buNone/>
              <a:defRPr sz="1100"/>
            </a:lvl2pPr>
            <a:lvl3pPr lvl="2" rtl="0" algn="ctr">
              <a:spcBef>
                <a:spcPts val="0"/>
              </a:spcBef>
              <a:spcAft>
                <a:spcPts val="0"/>
              </a:spcAft>
              <a:buSzPts val="1100"/>
              <a:buNone/>
              <a:defRPr sz="1100"/>
            </a:lvl3pPr>
            <a:lvl4pPr lvl="3" rtl="0" algn="ctr">
              <a:spcBef>
                <a:spcPts val="0"/>
              </a:spcBef>
              <a:spcAft>
                <a:spcPts val="0"/>
              </a:spcAft>
              <a:buSzPts val="1100"/>
              <a:buNone/>
              <a:defRPr sz="1100"/>
            </a:lvl4pPr>
            <a:lvl5pPr lvl="4" rtl="0" algn="ctr">
              <a:spcBef>
                <a:spcPts val="0"/>
              </a:spcBef>
              <a:spcAft>
                <a:spcPts val="0"/>
              </a:spcAft>
              <a:buSzPts val="1100"/>
              <a:buNone/>
              <a:defRPr sz="1100"/>
            </a:lvl5pPr>
            <a:lvl6pPr lvl="5" rtl="0" algn="ctr">
              <a:spcBef>
                <a:spcPts val="0"/>
              </a:spcBef>
              <a:spcAft>
                <a:spcPts val="0"/>
              </a:spcAft>
              <a:buSzPts val="1100"/>
              <a:buNone/>
              <a:defRPr sz="1100"/>
            </a:lvl6pPr>
            <a:lvl7pPr lvl="6" rtl="0" algn="ctr">
              <a:spcBef>
                <a:spcPts val="0"/>
              </a:spcBef>
              <a:spcAft>
                <a:spcPts val="0"/>
              </a:spcAft>
              <a:buSzPts val="1100"/>
              <a:buNone/>
              <a:defRPr sz="1100"/>
            </a:lvl7pPr>
            <a:lvl8pPr lvl="7" rtl="0" algn="ctr">
              <a:spcBef>
                <a:spcPts val="0"/>
              </a:spcBef>
              <a:spcAft>
                <a:spcPts val="0"/>
              </a:spcAft>
              <a:buSzPts val="1100"/>
              <a:buNone/>
              <a:defRPr sz="1100"/>
            </a:lvl8pPr>
            <a:lvl9pPr lvl="8" rtl="0" algn="ctr">
              <a:spcBef>
                <a:spcPts val="0"/>
              </a:spcBef>
              <a:spcAft>
                <a:spcPts val="0"/>
              </a:spcAft>
              <a:buSzPts val="1100"/>
              <a:buNone/>
              <a:defRPr sz="1100"/>
            </a:lvl9pPr>
          </a:lstStyle>
          <a:p/>
        </p:txBody>
      </p:sp>
      <p:sp>
        <p:nvSpPr>
          <p:cNvPr id="1401" name="Google Shape;1401;p23"/>
          <p:cNvSpPr/>
          <p:nvPr/>
        </p:nvSpPr>
        <p:spPr>
          <a:xfrm flipH="1" rot="231950">
            <a:off x="9964615" y="-8582968"/>
            <a:ext cx="6165208" cy="9675939"/>
          </a:xfrm>
          <a:custGeom>
            <a:rect b="b" l="l" r="r" t="t"/>
            <a:pathLst>
              <a:path extrusionOk="0" h="94461" w="55812">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1C5F6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p>
        </p:txBody>
      </p:sp>
      <p:pic>
        <p:nvPicPr>
          <p:cNvPr id="1402" name="Google Shape;1402;p23"/>
          <p:cNvPicPr preferRelativeResize="0"/>
          <p:nvPr/>
        </p:nvPicPr>
        <p:blipFill>
          <a:blip r:embed="rId2">
            <a:alphaModFix amt="66000"/>
          </a:blip>
          <a:stretch>
            <a:fillRect/>
          </a:stretch>
        </p:blipFill>
        <p:spPr>
          <a:xfrm flipH="1" rot="-2343513">
            <a:off x="9696461" y="4574090"/>
            <a:ext cx="4396521" cy="3035516"/>
          </a:xfrm>
          <a:prstGeom prst="rect">
            <a:avLst/>
          </a:prstGeom>
          <a:noFill/>
          <a:ln>
            <a:noFill/>
          </a:ln>
        </p:spPr>
      </p:pic>
      <p:grpSp>
        <p:nvGrpSpPr>
          <p:cNvPr id="1403" name="Google Shape;1403;p23"/>
          <p:cNvGrpSpPr/>
          <p:nvPr/>
        </p:nvGrpSpPr>
        <p:grpSpPr>
          <a:xfrm rot="-8099965">
            <a:off x="11272375" y="5505218"/>
            <a:ext cx="1792483" cy="2660415"/>
            <a:chOff x="272875" y="1527563"/>
            <a:chExt cx="255950" cy="455000"/>
          </a:xfrm>
        </p:grpSpPr>
        <p:sp>
          <p:nvSpPr>
            <p:cNvPr id="1404" name="Google Shape;1404;p23"/>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405" name="Google Shape;1405;p23"/>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406" name="Google Shape;1406;p23"/>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407" name="Google Shape;1407;p23"/>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408" name="Google Shape;1408;p23"/>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409" name="Google Shape;1409;p23"/>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410" name="Google Shape;1410;p23"/>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411" name="Google Shape;1411;p23"/>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412" name="Google Shape;1412;p23"/>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413" name="Google Shape;1413;p23"/>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414" name="Google Shape;1414;p23"/>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415" name="Google Shape;1415;p23"/>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416" name="Google Shape;1416;p23"/>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417" name="Google Shape;1417;p23"/>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418" name="Google Shape;1418;p23"/>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419" name="Google Shape;1419;p23"/>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420" name="Google Shape;1420;p23"/>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421" name="Google Shape;1421;p23"/>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422" name="Google Shape;1422;p23"/>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423" name="Google Shape;1423;p23"/>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424" name="Google Shape;1424;p23"/>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425" name="Google Shape;1425;p23"/>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426" name="Google Shape;1426;p23"/>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427" name="Google Shape;1427;p23"/>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428" name="Google Shape;1428;p23"/>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429" name="Google Shape;1429;p23"/>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430" name="Google Shape;1430;p23"/>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431" name="Google Shape;1431;p23"/>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432" name="Google Shape;1432;p23"/>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433" name="Google Shape;1433;p23"/>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434" name="Google Shape;1434;p23"/>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435" name="Google Shape;1435;p23"/>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436" name="Google Shape;1436;p23"/>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437" name="Google Shape;1437;p23"/>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438" name="Google Shape;1438;p23"/>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 and text">
  <p:cSld name="BLANK_1_1_1_1_1_1">
    <p:spTree>
      <p:nvGrpSpPr>
        <p:cNvPr id="1439" name="Shape 1439"/>
        <p:cNvGrpSpPr/>
        <p:nvPr/>
      </p:nvGrpSpPr>
      <p:grpSpPr>
        <a:xfrm>
          <a:off x="0" y="0"/>
          <a:ext cx="0" cy="0"/>
          <a:chOff x="0" y="0"/>
          <a:chExt cx="0" cy="0"/>
        </a:xfrm>
      </p:grpSpPr>
      <p:sp>
        <p:nvSpPr>
          <p:cNvPr id="1440" name="Google Shape;1440;p24"/>
          <p:cNvSpPr txBox="1"/>
          <p:nvPr>
            <p:ph hasCustomPrompt="1" type="title"/>
          </p:nvPr>
        </p:nvSpPr>
        <p:spPr>
          <a:xfrm>
            <a:off x="4054596" y="2656100"/>
            <a:ext cx="1514400" cy="593700"/>
          </a:xfrm>
          <a:prstGeom prst="rect">
            <a:avLst/>
          </a:prstGeom>
        </p:spPr>
        <p:txBody>
          <a:bodyPr anchorCtr="0" anchor="ctr" bIns="121900" lIns="121900" spcFirstLastPara="1" rIns="121900" wrap="square" tIns="121900">
            <a:noAutofit/>
          </a:bodyPr>
          <a:lstStyle>
            <a:lvl1pPr lvl="0" rtl="0" algn="ctr">
              <a:spcBef>
                <a:spcPts val="0"/>
              </a:spcBef>
              <a:spcAft>
                <a:spcPts val="0"/>
              </a:spcAft>
              <a:buSzPts val="8300"/>
              <a:buNone/>
              <a:defRPr sz="3300"/>
            </a:lvl1pPr>
            <a:lvl2pPr lvl="1" rtl="0" algn="ctr">
              <a:spcBef>
                <a:spcPts val="0"/>
              </a:spcBef>
              <a:spcAft>
                <a:spcPts val="0"/>
              </a:spcAft>
              <a:buSzPts val="8300"/>
              <a:buNone/>
              <a:defRPr sz="8300"/>
            </a:lvl2pPr>
            <a:lvl3pPr lvl="2" rtl="0" algn="ctr">
              <a:spcBef>
                <a:spcPts val="0"/>
              </a:spcBef>
              <a:spcAft>
                <a:spcPts val="0"/>
              </a:spcAft>
              <a:buSzPts val="8300"/>
              <a:buNone/>
              <a:defRPr sz="8300"/>
            </a:lvl3pPr>
            <a:lvl4pPr lvl="3" rtl="0" algn="ctr">
              <a:spcBef>
                <a:spcPts val="0"/>
              </a:spcBef>
              <a:spcAft>
                <a:spcPts val="0"/>
              </a:spcAft>
              <a:buSzPts val="8300"/>
              <a:buNone/>
              <a:defRPr sz="8300"/>
            </a:lvl4pPr>
            <a:lvl5pPr lvl="4" rtl="0" algn="ctr">
              <a:spcBef>
                <a:spcPts val="0"/>
              </a:spcBef>
              <a:spcAft>
                <a:spcPts val="0"/>
              </a:spcAft>
              <a:buSzPts val="8300"/>
              <a:buNone/>
              <a:defRPr sz="8300"/>
            </a:lvl5pPr>
            <a:lvl6pPr lvl="5" rtl="0" algn="ctr">
              <a:spcBef>
                <a:spcPts val="0"/>
              </a:spcBef>
              <a:spcAft>
                <a:spcPts val="0"/>
              </a:spcAft>
              <a:buSzPts val="8300"/>
              <a:buNone/>
              <a:defRPr sz="8300"/>
            </a:lvl6pPr>
            <a:lvl7pPr lvl="6" rtl="0" algn="ctr">
              <a:spcBef>
                <a:spcPts val="0"/>
              </a:spcBef>
              <a:spcAft>
                <a:spcPts val="0"/>
              </a:spcAft>
              <a:buSzPts val="8300"/>
              <a:buNone/>
              <a:defRPr sz="8300"/>
            </a:lvl7pPr>
            <a:lvl8pPr lvl="7" rtl="0" algn="ctr">
              <a:spcBef>
                <a:spcPts val="0"/>
              </a:spcBef>
              <a:spcAft>
                <a:spcPts val="0"/>
              </a:spcAft>
              <a:buSzPts val="8300"/>
              <a:buNone/>
              <a:defRPr sz="8300"/>
            </a:lvl8pPr>
            <a:lvl9pPr lvl="8" rtl="0" algn="ctr">
              <a:spcBef>
                <a:spcPts val="0"/>
              </a:spcBef>
              <a:spcAft>
                <a:spcPts val="0"/>
              </a:spcAft>
              <a:buSzPts val="8300"/>
              <a:buNone/>
              <a:defRPr sz="8300"/>
            </a:lvl9pPr>
          </a:lstStyle>
          <a:p>
            <a:r>
              <a:t>xx%</a:t>
            </a:r>
          </a:p>
        </p:txBody>
      </p:sp>
      <p:sp>
        <p:nvSpPr>
          <p:cNvPr id="1441" name="Google Shape;1441;p24"/>
          <p:cNvSpPr txBox="1"/>
          <p:nvPr>
            <p:ph idx="1" type="subTitle"/>
          </p:nvPr>
        </p:nvSpPr>
        <p:spPr>
          <a:xfrm>
            <a:off x="6094403" y="4394633"/>
            <a:ext cx="2551200" cy="593700"/>
          </a:xfrm>
          <a:prstGeom prst="rect">
            <a:avLst/>
          </a:prstGeom>
        </p:spPr>
        <p:txBody>
          <a:bodyPr anchorCtr="0" anchor="t" bIns="121900" lIns="121900" spcFirstLastPara="1" rIns="121900" wrap="square" tIns="121900">
            <a:noAutofit/>
          </a:bodyPr>
          <a:lstStyle>
            <a:lvl1pPr lvl="0" rtl="0" algn="ctr">
              <a:lnSpc>
                <a:spcPct val="100000"/>
              </a:lnSpc>
              <a:spcBef>
                <a:spcPts val="0"/>
              </a:spcBef>
              <a:spcAft>
                <a:spcPts val="0"/>
              </a:spcAft>
              <a:buSzPts val="1900"/>
              <a:buNone/>
              <a:defRPr sz="2700">
                <a:latin typeface="Overpass Black"/>
                <a:ea typeface="Overpass Black"/>
                <a:cs typeface="Overpass Black"/>
                <a:sym typeface="Overpass Black"/>
              </a:defRPr>
            </a:lvl1pPr>
            <a:lvl2pPr lvl="1" rtl="0" algn="ctr">
              <a:lnSpc>
                <a:spcPct val="100000"/>
              </a:lnSpc>
              <a:spcBef>
                <a:spcPts val="2100"/>
              </a:spcBef>
              <a:spcAft>
                <a:spcPts val="0"/>
              </a:spcAft>
              <a:buSzPts val="1900"/>
              <a:buNone/>
              <a:defRPr/>
            </a:lvl2pPr>
            <a:lvl3pPr lvl="2" rtl="0" algn="ctr">
              <a:lnSpc>
                <a:spcPct val="100000"/>
              </a:lnSpc>
              <a:spcBef>
                <a:spcPts val="2100"/>
              </a:spcBef>
              <a:spcAft>
                <a:spcPts val="0"/>
              </a:spcAft>
              <a:buSzPts val="1900"/>
              <a:buNone/>
              <a:defRPr/>
            </a:lvl3pPr>
            <a:lvl4pPr lvl="3" rtl="0" algn="ctr">
              <a:lnSpc>
                <a:spcPct val="100000"/>
              </a:lnSpc>
              <a:spcBef>
                <a:spcPts val="2100"/>
              </a:spcBef>
              <a:spcAft>
                <a:spcPts val="0"/>
              </a:spcAft>
              <a:buSzPts val="1900"/>
              <a:buNone/>
              <a:defRPr/>
            </a:lvl4pPr>
            <a:lvl5pPr lvl="4" rtl="0" algn="ctr">
              <a:lnSpc>
                <a:spcPct val="100000"/>
              </a:lnSpc>
              <a:spcBef>
                <a:spcPts val="2100"/>
              </a:spcBef>
              <a:spcAft>
                <a:spcPts val="0"/>
              </a:spcAft>
              <a:buSzPts val="1900"/>
              <a:buNone/>
              <a:defRPr/>
            </a:lvl5pPr>
            <a:lvl6pPr lvl="5" rtl="0" algn="ctr">
              <a:lnSpc>
                <a:spcPct val="100000"/>
              </a:lnSpc>
              <a:spcBef>
                <a:spcPts val="2100"/>
              </a:spcBef>
              <a:spcAft>
                <a:spcPts val="0"/>
              </a:spcAft>
              <a:buSzPts val="1900"/>
              <a:buNone/>
              <a:defRPr/>
            </a:lvl6pPr>
            <a:lvl7pPr lvl="6" rtl="0" algn="ctr">
              <a:lnSpc>
                <a:spcPct val="100000"/>
              </a:lnSpc>
              <a:spcBef>
                <a:spcPts val="2100"/>
              </a:spcBef>
              <a:spcAft>
                <a:spcPts val="0"/>
              </a:spcAft>
              <a:buSzPts val="1900"/>
              <a:buNone/>
              <a:defRPr/>
            </a:lvl7pPr>
            <a:lvl8pPr lvl="7" rtl="0" algn="ctr">
              <a:lnSpc>
                <a:spcPct val="100000"/>
              </a:lnSpc>
              <a:spcBef>
                <a:spcPts val="2100"/>
              </a:spcBef>
              <a:spcAft>
                <a:spcPts val="0"/>
              </a:spcAft>
              <a:buSzPts val="1900"/>
              <a:buNone/>
              <a:defRPr/>
            </a:lvl8pPr>
            <a:lvl9pPr lvl="8" rtl="0" algn="ctr">
              <a:lnSpc>
                <a:spcPct val="100000"/>
              </a:lnSpc>
              <a:spcBef>
                <a:spcPts val="2100"/>
              </a:spcBef>
              <a:spcAft>
                <a:spcPts val="2100"/>
              </a:spcAft>
              <a:buSzPts val="1900"/>
              <a:buNone/>
              <a:defRPr/>
            </a:lvl9pPr>
          </a:lstStyle>
          <a:p/>
        </p:txBody>
      </p:sp>
      <p:sp>
        <p:nvSpPr>
          <p:cNvPr id="1442" name="Google Shape;1442;p24"/>
          <p:cNvSpPr txBox="1"/>
          <p:nvPr>
            <p:ph hasCustomPrompt="1" idx="2" type="title"/>
          </p:nvPr>
        </p:nvSpPr>
        <p:spPr>
          <a:xfrm>
            <a:off x="6612803" y="2656100"/>
            <a:ext cx="1514400" cy="593700"/>
          </a:xfrm>
          <a:prstGeom prst="rect">
            <a:avLst/>
          </a:prstGeom>
        </p:spPr>
        <p:txBody>
          <a:bodyPr anchorCtr="0" anchor="ctr" bIns="121900" lIns="121900" spcFirstLastPara="1" rIns="121900" wrap="square" tIns="121900">
            <a:noAutofit/>
          </a:bodyPr>
          <a:lstStyle>
            <a:lvl1pPr lvl="0" rtl="0" algn="ctr">
              <a:spcBef>
                <a:spcPts val="0"/>
              </a:spcBef>
              <a:spcAft>
                <a:spcPts val="0"/>
              </a:spcAft>
              <a:buSzPts val="8300"/>
              <a:buNone/>
              <a:defRPr sz="3300"/>
            </a:lvl1pPr>
            <a:lvl2pPr lvl="1" rtl="0" algn="ctr">
              <a:spcBef>
                <a:spcPts val="0"/>
              </a:spcBef>
              <a:spcAft>
                <a:spcPts val="0"/>
              </a:spcAft>
              <a:buSzPts val="8300"/>
              <a:buNone/>
              <a:defRPr sz="8300"/>
            </a:lvl2pPr>
            <a:lvl3pPr lvl="2" rtl="0" algn="ctr">
              <a:spcBef>
                <a:spcPts val="0"/>
              </a:spcBef>
              <a:spcAft>
                <a:spcPts val="0"/>
              </a:spcAft>
              <a:buSzPts val="8300"/>
              <a:buNone/>
              <a:defRPr sz="8300"/>
            </a:lvl3pPr>
            <a:lvl4pPr lvl="3" rtl="0" algn="ctr">
              <a:spcBef>
                <a:spcPts val="0"/>
              </a:spcBef>
              <a:spcAft>
                <a:spcPts val="0"/>
              </a:spcAft>
              <a:buSzPts val="8300"/>
              <a:buNone/>
              <a:defRPr sz="8300"/>
            </a:lvl4pPr>
            <a:lvl5pPr lvl="4" rtl="0" algn="ctr">
              <a:spcBef>
                <a:spcPts val="0"/>
              </a:spcBef>
              <a:spcAft>
                <a:spcPts val="0"/>
              </a:spcAft>
              <a:buSzPts val="8300"/>
              <a:buNone/>
              <a:defRPr sz="8300"/>
            </a:lvl5pPr>
            <a:lvl6pPr lvl="5" rtl="0" algn="ctr">
              <a:spcBef>
                <a:spcPts val="0"/>
              </a:spcBef>
              <a:spcAft>
                <a:spcPts val="0"/>
              </a:spcAft>
              <a:buSzPts val="8300"/>
              <a:buNone/>
              <a:defRPr sz="8300"/>
            </a:lvl6pPr>
            <a:lvl7pPr lvl="6" rtl="0" algn="ctr">
              <a:spcBef>
                <a:spcPts val="0"/>
              </a:spcBef>
              <a:spcAft>
                <a:spcPts val="0"/>
              </a:spcAft>
              <a:buSzPts val="8300"/>
              <a:buNone/>
              <a:defRPr sz="8300"/>
            </a:lvl7pPr>
            <a:lvl8pPr lvl="7" rtl="0" algn="ctr">
              <a:spcBef>
                <a:spcPts val="0"/>
              </a:spcBef>
              <a:spcAft>
                <a:spcPts val="0"/>
              </a:spcAft>
              <a:buSzPts val="8300"/>
              <a:buNone/>
              <a:defRPr sz="8300"/>
            </a:lvl8pPr>
            <a:lvl9pPr lvl="8" rtl="0" algn="ctr">
              <a:spcBef>
                <a:spcPts val="0"/>
              </a:spcBef>
              <a:spcAft>
                <a:spcPts val="0"/>
              </a:spcAft>
              <a:buSzPts val="8300"/>
              <a:buNone/>
              <a:defRPr sz="8300"/>
            </a:lvl9pPr>
          </a:lstStyle>
          <a:p>
            <a:r>
              <a:t>xx%</a:t>
            </a:r>
          </a:p>
        </p:txBody>
      </p:sp>
      <p:sp>
        <p:nvSpPr>
          <p:cNvPr id="1443" name="Google Shape;1443;p24"/>
          <p:cNvSpPr txBox="1"/>
          <p:nvPr>
            <p:ph idx="3" type="subTitle"/>
          </p:nvPr>
        </p:nvSpPr>
        <p:spPr>
          <a:xfrm>
            <a:off x="3527596" y="4394633"/>
            <a:ext cx="2568300" cy="593700"/>
          </a:xfrm>
          <a:prstGeom prst="rect">
            <a:avLst/>
          </a:prstGeom>
        </p:spPr>
        <p:txBody>
          <a:bodyPr anchorCtr="0" anchor="t" bIns="121900" lIns="121900" spcFirstLastPara="1" rIns="121900" wrap="square" tIns="121900">
            <a:noAutofit/>
          </a:bodyPr>
          <a:lstStyle>
            <a:lvl1pPr lvl="0" rtl="0" algn="ctr">
              <a:lnSpc>
                <a:spcPct val="100000"/>
              </a:lnSpc>
              <a:spcBef>
                <a:spcPts val="0"/>
              </a:spcBef>
              <a:spcAft>
                <a:spcPts val="0"/>
              </a:spcAft>
              <a:buSzPts val="1900"/>
              <a:buNone/>
              <a:defRPr sz="2700">
                <a:latin typeface="Overpass Black"/>
                <a:ea typeface="Overpass Black"/>
                <a:cs typeface="Overpass Black"/>
                <a:sym typeface="Overpass Black"/>
              </a:defRPr>
            </a:lvl1pPr>
            <a:lvl2pPr lvl="1" rtl="0" algn="ctr">
              <a:lnSpc>
                <a:spcPct val="100000"/>
              </a:lnSpc>
              <a:spcBef>
                <a:spcPts val="2100"/>
              </a:spcBef>
              <a:spcAft>
                <a:spcPts val="0"/>
              </a:spcAft>
              <a:buSzPts val="1900"/>
              <a:buNone/>
              <a:defRPr/>
            </a:lvl2pPr>
            <a:lvl3pPr lvl="2" rtl="0" algn="ctr">
              <a:lnSpc>
                <a:spcPct val="100000"/>
              </a:lnSpc>
              <a:spcBef>
                <a:spcPts val="2100"/>
              </a:spcBef>
              <a:spcAft>
                <a:spcPts val="0"/>
              </a:spcAft>
              <a:buSzPts val="1900"/>
              <a:buNone/>
              <a:defRPr/>
            </a:lvl3pPr>
            <a:lvl4pPr lvl="3" rtl="0" algn="ctr">
              <a:lnSpc>
                <a:spcPct val="100000"/>
              </a:lnSpc>
              <a:spcBef>
                <a:spcPts val="2100"/>
              </a:spcBef>
              <a:spcAft>
                <a:spcPts val="0"/>
              </a:spcAft>
              <a:buSzPts val="1900"/>
              <a:buNone/>
              <a:defRPr/>
            </a:lvl4pPr>
            <a:lvl5pPr lvl="4" rtl="0" algn="ctr">
              <a:lnSpc>
                <a:spcPct val="100000"/>
              </a:lnSpc>
              <a:spcBef>
                <a:spcPts val="2100"/>
              </a:spcBef>
              <a:spcAft>
                <a:spcPts val="0"/>
              </a:spcAft>
              <a:buSzPts val="1900"/>
              <a:buNone/>
              <a:defRPr/>
            </a:lvl5pPr>
            <a:lvl6pPr lvl="5" rtl="0" algn="ctr">
              <a:lnSpc>
                <a:spcPct val="100000"/>
              </a:lnSpc>
              <a:spcBef>
                <a:spcPts val="2100"/>
              </a:spcBef>
              <a:spcAft>
                <a:spcPts val="0"/>
              </a:spcAft>
              <a:buSzPts val="1900"/>
              <a:buNone/>
              <a:defRPr/>
            </a:lvl6pPr>
            <a:lvl7pPr lvl="6" rtl="0" algn="ctr">
              <a:lnSpc>
                <a:spcPct val="100000"/>
              </a:lnSpc>
              <a:spcBef>
                <a:spcPts val="2100"/>
              </a:spcBef>
              <a:spcAft>
                <a:spcPts val="0"/>
              </a:spcAft>
              <a:buSzPts val="1900"/>
              <a:buNone/>
              <a:defRPr/>
            </a:lvl7pPr>
            <a:lvl8pPr lvl="7" rtl="0" algn="ctr">
              <a:lnSpc>
                <a:spcPct val="100000"/>
              </a:lnSpc>
              <a:spcBef>
                <a:spcPts val="2100"/>
              </a:spcBef>
              <a:spcAft>
                <a:spcPts val="0"/>
              </a:spcAft>
              <a:buSzPts val="1900"/>
              <a:buNone/>
              <a:defRPr/>
            </a:lvl8pPr>
            <a:lvl9pPr lvl="8" rtl="0" algn="ctr">
              <a:lnSpc>
                <a:spcPct val="100000"/>
              </a:lnSpc>
              <a:spcBef>
                <a:spcPts val="2100"/>
              </a:spcBef>
              <a:spcAft>
                <a:spcPts val="2100"/>
              </a:spcAft>
              <a:buSzPts val="1900"/>
              <a:buNone/>
              <a:defRPr/>
            </a:lvl9pPr>
          </a:lstStyle>
          <a:p/>
        </p:txBody>
      </p:sp>
      <p:sp>
        <p:nvSpPr>
          <p:cNvPr id="1444" name="Google Shape;1444;p24"/>
          <p:cNvSpPr txBox="1"/>
          <p:nvPr>
            <p:ph hasCustomPrompt="1" idx="4" type="title"/>
          </p:nvPr>
        </p:nvSpPr>
        <p:spPr>
          <a:xfrm>
            <a:off x="9235267" y="2656100"/>
            <a:ext cx="1443900" cy="593700"/>
          </a:xfrm>
          <a:prstGeom prst="rect">
            <a:avLst/>
          </a:prstGeom>
        </p:spPr>
        <p:txBody>
          <a:bodyPr anchorCtr="0" anchor="ctr" bIns="121900" lIns="121900" spcFirstLastPara="1" rIns="121900" wrap="square" tIns="121900">
            <a:noAutofit/>
          </a:bodyPr>
          <a:lstStyle>
            <a:lvl1pPr lvl="0" rtl="0" algn="ctr">
              <a:spcBef>
                <a:spcPts val="0"/>
              </a:spcBef>
              <a:spcAft>
                <a:spcPts val="0"/>
              </a:spcAft>
              <a:buSzPts val="8300"/>
              <a:buNone/>
              <a:defRPr sz="3300"/>
            </a:lvl1pPr>
            <a:lvl2pPr lvl="1" rtl="0" algn="ctr">
              <a:spcBef>
                <a:spcPts val="0"/>
              </a:spcBef>
              <a:spcAft>
                <a:spcPts val="0"/>
              </a:spcAft>
              <a:buSzPts val="8300"/>
              <a:buNone/>
              <a:defRPr sz="8300"/>
            </a:lvl2pPr>
            <a:lvl3pPr lvl="2" rtl="0" algn="ctr">
              <a:spcBef>
                <a:spcPts val="0"/>
              </a:spcBef>
              <a:spcAft>
                <a:spcPts val="0"/>
              </a:spcAft>
              <a:buSzPts val="8300"/>
              <a:buNone/>
              <a:defRPr sz="8300"/>
            </a:lvl3pPr>
            <a:lvl4pPr lvl="3" rtl="0" algn="ctr">
              <a:spcBef>
                <a:spcPts val="0"/>
              </a:spcBef>
              <a:spcAft>
                <a:spcPts val="0"/>
              </a:spcAft>
              <a:buSzPts val="8300"/>
              <a:buNone/>
              <a:defRPr sz="8300"/>
            </a:lvl4pPr>
            <a:lvl5pPr lvl="4" rtl="0" algn="ctr">
              <a:spcBef>
                <a:spcPts val="0"/>
              </a:spcBef>
              <a:spcAft>
                <a:spcPts val="0"/>
              </a:spcAft>
              <a:buSzPts val="8300"/>
              <a:buNone/>
              <a:defRPr sz="8300"/>
            </a:lvl5pPr>
            <a:lvl6pPr lvl="5" rtl="0" algn="ctr">
              <a:spcBef>
                <a:spcPts val="0"/>
              </a:spcBef>
              <a:spcAft>
                <a:spcPts val="0"/>
              </a:spcAft>
              <a:buSzPts val="8300"/>
              <a:buNone/>
              <a:defRPr sz="8300"/>
            </a:lvl6pPr>
            <a:lvl7pPr lvl="6" rtl="0" algn="ctr">
              <a:spcBef>
                <a:spcPts val="0"/>
              </a:spcBef>
              <a:spcAft>
                <a:spcPts val="0"/>
              </a:spcAft>
              <a:buSzPts val="8300"/>
              <a:buNone/>
              <a:defRPr sz="8300"/>
            </a:lvl7pPr>
            <a:lvl8pPr lvl="7" rtl="0" algn="ctr">
              <a:spcBef>
                <a:spcPts val="0"/>
              </a:spcBef>
              <a:spcAft>
                <a:spcPts val="0"/>
              </a:spcAft>
              <a:buSzPts val="8300"/>
              <a:buNone/>
              <a:defRPr sz="8300"/>
            </a:lvl8pPr>
            <a:lvl9pPr lvl="8" rtl="0" algn="ctr">
              <a:spcBef>
                <a:spcPts val="0"/>
              </a:spcBef>
              <a:spcAft>
                <a:spcPts val="0"/>
              </a:spcAft>
              <a:buSzPts val="8300"/>
              <a:buNone/>
              <a:defRPr sz="8300"/>
            </a:lvl9pPr>
          </a:lstStyle>
          <a:p>
            <a:r>
              <a:t>xx%</a:t>
            </a:r>
          </a:p>
        </p:txBody>
      </p:sp>
      <p:sp>
        <p:nvSpPr>
          <p:cNvPr id="1445" name="Google Shape;1445;p24"/>
          <p:cNvSpPr txBox="1"/>
          <p:nvPr>
            <p:ph idx="5" type="subTitle"/>
          </p:nvPr>
        </p:nvSpPr>
        <p:spPr>
          <a:xfrm>
            <a:off x="8677267" y="4394633"/>
            <a:ext cx="2559900" cy="593700"/>
          </a:xfrm>
          <a:prstGeom prst="rect">
            <a:avLst/>
          </a:prstGeom>
        </p:spPr>
        <p:txBody>
          <a:bodyPr anchorCtr="0" anchor="t" bIns="121900" lIns="121900" spcFirstLastPara="1" rIns="121900" wrap="square" tIns="121900">
            <a:noAutofit/>
          </a:bodyPr>
          <a:lstStyle>
            <a:lvl1pPr lvl="0" rtl="0" algn="ctr">
              <a:lnSpc>
                <a:spcPct val="100000"/>
              </a:lnSpc>
              <a:spcBef>
                <a:spcPts val="0"/>
              </a:spcBef>
              <a:spcAft>
                <a:spcPts val="0"/>
              </a:spcAft>
              <a:buSzPts val="1900"/>
              <a:buNone/>
              <a:defRPr sz="2700">
                <a:latin typeface="Overpass Black"/>
                <a:ea typeface="Overpass Black"/>
                <a:cs typeface="Overpass Black"/>
                <a:sym typeface="Overpass Black"/>
              </a:defRPr>
            </a:lvl1pPr>
            <a:lvl2pPr lvl="1" rtl="0" algn="ctr">
              <a:lnSpc>
                <a:spcPct val="100000"/>
              </a:lnSpc>
              <a:spcBef>
                <a:spcPts val="2100"/>
              </a:spcBef>
              <a:spcAft>
                <a:spcPts val="0"/>
              </a:spcAft>
              <a:buSzPts val="1900"/>
              <a:buNone/>
              <a:defRPr/>
            </a:lvl2pPr>
            <a:lvl3pPr lvl="2" rtl="0" algn="ctr">
              <a:lnSpc>
                <a:spcPct val="100000"/>
              </a:lnSpc>
              <a:spcBef>
                <a:spcPts val="2100"/>
              </a:spcBef>
              <a:spcAft>
                <a:spcPts val="0"/>
              </a:spcAft>
              <a:buSzPts val="1900"/>
              <a:buNone/>
              <a:defRPr/>
            </a:lvl3pPr>
            <a:lvl4pPr lvl="3" rtl="0" algn="ctr">
              <a:lnSpc>
                <a:spcPct val="100000"/>
              </a:lnSpc>
              <a:spcBef>
                <a:spcPts val="2100"/>
              </a:spcBef>
              <a:spcAft>
                <a:spcPts val="0"/>
              </a:spcAft>
              <a:buSzPts val="1900"/>
              <a:buNone/>
              <a:defRPr/>
            </a:lvl4pPr>
            <a:lvl5pPr lvl="4" rtl="0" algn="ctr">
              <a:lnSpc>
                <a:spcPct val="100000"/>
              </a:lnSpc>
              <a:spcBef>
                <a:spcPts val="2100"/>
              </a:spcBef>
              <a:spcAft>
                <a:spcPts val="0"/>
              </a:spcAft>
              <a:buSzPts val="1900"/>
              <a:buNone/>
              <a:defRPr/>
            </a:lvl5pPr>
            <a:lvl6pPr lvl="5" rtl="0" algn="ctr">
              <a:lnSpc>
                <a:spcPct val="100000"/>
              </a:lnSpc>
              <a:spcBef>
                <a:spcPts val="2100"/>
              </a:spcBef>
              <a:spcAft>
                <a:spcPts val="0"/>
              </a:spcAft>
              <a:buSzPts val="1900"/>
              <a:buNone/>
              <a:defRPr/>
            </a:lvl6pPr>
            <a:lvl7pPr lvl="6" rtl="0" algn="ctr">
              <a:lnSpc>
                <a:spcPct val="100000"/>
              </a:lnSpc>
              <a:spcBef>
                <a:spcPts val="2100"/>
              </a:spcBef>
              <a:spcAft>
                <a:spcPts val="0"/>
              </a:spcAft>
              <a:buSzPts val="1900"/>
              <a:buNone/>
              <a:defRPr/>
            </a:lvl7pPr>
            <a:lvl8pPr lvl="7" rtl="0" algn="ctr">
              <a:lnSpc>
                <a:spcPct val="100000"/>
              </a:lnSpc>
              <a:spcBef>
                <a:spcPts val="2100"/>
              </a:spcBef>
              <a:spcAft>
                <a:spcPts val="0"/>
              </a:spcAft>
              <a:buSzPts val="1900"/>
              <a:buNone/>
              <a:defRPr/>
            </a:lvl8pPr>
            <a:lvl9pPr lvl="8" rtl="0" algn="ctr">
              <a:lnSpc>
                <a:spcPct val="100000"/>
              </a:lnSpc>
              <a:spcBef>
                <a:spcPts val="2100"/>
              </a:spcBef>
              <a:spcAft>
                <a:spcPts val="2100"/>
              </a:spcAft>
              <a:buSzPts val="1900"/>
              <a:buNone/>
              <a:defRPr/>
            </a:lvl9pPr>
          </a:lstStyle>
          <a:p/>
        </p:txBody>
      </p:sp>
      <p:sp>
        <p:nvSpPr>
          <p:cNvPr id="1446" name="Google Shape;1446;p24"/>
          <p:cNvSpPr txBox="1"/>
          <p:nvPr>
            <p:ph hasCustomPrompt="1" idx="6" type="title"/>
          </p:nvPr>
        </p:nvSpPr>
        <p:spPr>
          <a:xfrm>
            <a:off x="1528214" y="2656100"/>
            <a:ext cx="1443900" cy="593700"/>
          </a:xfrm>
          <a:prstGeom prst="rect">
            <a:avLst/>
          </a:prstGeom>
        </p:spPr>
        <p:txBody>
          <a:bodyPr anchorCtr="0" anchor="ctr" bIns="121900" lIns="121900" spcFirstLastPara="1" rIns="121900" wrap="square" tIns="121900">
            <a:noAutofit/>
          </a:bodyPr>
          <a:lstStyle>
            <a:lvl1pPr lvl="0" rtl="0" algn="ctr">
              <a:spcBef>
                <a:spcPts val="0"/>
              </a:spcBef>
              <a:spcAft>
                <a:spcPts val="0"/>
              </a:spcAft>
              <a:buSzPts val="8300"/>
              <a:buNone/>
              <a:defRPr sz="3300"/>
            </a:lvl1pPr>
            <a:lvl2pPr lvl="1" rtl="0" algn="ctr">
              <a:spcBef>
                <a:spcPts val="0"/>
              </a:spcBef>
              <a:spcAft>
                <a:spcPts val="0"/>
              </a:spcAft>
              <a:buSzPts val="8300"/>
              <a:buNone/>
              <a:defRPr sz="8300"/>
            </a:lvl2pPr>
            <a:lvl3pPr lvl="2" rtl="0" algn="ctr">
              <a:spcBef>
                <a:spcPts val="0"/>
              </a:spcBef>
              <a:spcAft>
                <a:spcPts val="0"/>
              </a:spcAft>
              <a:buSzPts val="8300"/>
              <a:buNone/>
              <a:defRPr sz="8300"/>
            </a:lvl3pPr>
            <a:lvl4pPr lvl="3" rtl="0" algn="ctr">
              <a:spcBef>
                <a:spcPts val="0"/>
              </a:spcBef>
              <a:spcAft>
                <a:spcPts val="0"/>
              </a:spcAft>
              <a:buSzPts val="8300"/>
              <a:buNone/>
              <a:defRPr sz="8300"/>
            </a:lvl4pPr>
            <a:lvl5pPr lvl="4" rtl="0" algn="ctr">
              <a:spcBef>
                <a:spcPts val="0"/>
              </a:spcBef>
              <a:spcAft>
                <a:spcPts val="0"/>
              </a:spcAft>
              <a:buSzPts val="8300"/>
              <a:buNone/>
              <a:defRPr sz="8300"/>
            </a:lvl5pPr>
            <a:lvl6pPr lvl="5" rtl="0" algn="ctr">
              <a:spcBef>
                <a:spcPts val="0"/>
              </a:spcBef>
              <a:spcAft>
                <a:spcPts val="0"/>
              </a:spcAft>
              <a:buSzPts val="8300"/>
              <a:buNone/>
              <a:defRPr sz="8300"/>
            </a:lvl6pPr>
            <a:lvl7pPr lvl="6" rtl="0" algn="ctr">
              <a:spcBef>
                <a:spcPts val="0"/>
              </a:spcBef>
              <a:spcAft>
                <a:spcPts val="0"/>
              </a:spcAft>
              <a:buSzPts val="8300"/>
              <a:buNone/>
              <a:defRPr sz="8300"/>
            </a:lvl7pPr>
            <a:lvl8pPr lvl="7" rtl="0" algn="ctr">
              <a:spcBef>
                <a:spcPts val="0"/>
              </a:spcBef>
              <a:spcAft>
                <a:spcPts val="0"/>
              </a:spcAft>
              <a:buSzPts val="8300"/>
              <a:buNone/>
              <a:defRPr sz="8300"/>
            </a:lvl8pPr>
            <a:lvl9pPr lvl="8" rtl="0" algn="ctr">
              <a:spcBef>
                <a:spcPts val="0"/>
              </a:spcBef>
              <a:spcAft>
                <a:spcPts val="0"/>
              </a:spcAft>
              <a:buSzPts val="8300"/>
              <a:buNone/>
              <a:defRPr sz="8300"/>
            </a:lvl9pPr>
          </a:lstStyle>
          <a:p>
            <a:r>
              <a:t>xx%</a:t>
            </a:r>
          </a:p>
        </p:txBody>
      </p:sp>
      <p:sp>
        <p:nvSpPr>
          <p:cNvPr id="1447" name="Google Shape;1447;p24"/>
          <p:cNvSpPr txBox="1"/>
          <p:nvPr>
            <p:ph idx="7" type="subTitle"/>
          </p:nvPr>
        </p:nvSpPr>
        <p:spPr>
          <a:xfrm>
            <a:off x="966014" y="4394633"/>
            <a:ext cx="2568300" cy="593700"/>
          </a:xfrm>
          <a:prstGeom prst="rect">
            <a:avLst/>
          </a:prstGeom>
        </p:spPr>
        <p:txBody>
          <a:bodyPr anchorCtr="0" anchor="t" bIns="121900" lIns="121900" spcFirstLastPara="1" rIns="121900" wrap="square" tIns="121900">
            <a:noAutofit/>
          </a:bodyPr>
          <a:lstStyle>
            <a:lvl1pPr lvl="0" rtl="0" algn="ctr">
              <a:lnSpc>
                <a:spcPct val="100000"/>
              </a:lnSpc>
              <a:spcBef>
                <a:spcPts val="0"/>
              </a:spcBef>
              <a:spcAft>
                <a:spcPts val="0"/>
              </a:spcAft>
              <a:buSzPts val="1900"/>
              <a:buNone/>
              <a:defRPr sz="2700">
                <a:latin typeface="Overpass Black"/>
                <a:ea typeface="Overpass Black"/>
                <a:cs typeface="Overpass Black"/>
                <a:sym typeface="Overpass Black"/>
              </a:defRPr>
            </a:lvl1pPr>
            <a:lvl2pPr lvl="1" rtl="0" algn="ctr">
              <a:lnSpc>
                <a:spcPct val="100000"/>
              </a:lnSpc>
              <a:spcBef>
                <a:spcPts val="2100"/>
              </a:spcBef>
              <a:spcAft>
                <a:spcPts val="0"/>
              </a:spcAft>
              <a:buSzPts val="1900"/>
              <a:buNone/>
              <a:defRPr/>
            </a:lvl2pPr>
            <a:lvl3pPr lvl="2" rtl="0" algn="ctr">
              <a:lnSpc>
                <a:spcPct val="100000"/>
              </a:lnSpc>
              <a:spcBef>
                <a:spcPts val="2100"/>
              </a:spcBef>
              <a:spcAft>
                <a:spcPts val="0"/>
              </a:spcAft>
              <a:buSzPts val="1900"/>
              <a:buNone/>
              <a:defRPr/>
            </a:lvl3pPr>
            <a:lvl4pPr lvl="3" rtl="0" algn="ctr">
              <a:lnSpc>
                <a:spcPct val="100000"/>
              </a:lnSpc>
              <a:spcBef>
                <a:spcPts val="2100"/>
              </a:spcBef>
              <a:spcAft>
                <a:spcPts val="0"/>
              </a:spcAft>
              <a:buSzPts val="1900"/>
              <a:buNone/>
              <a:defRPr/>
            </a:lvl4pPr>
            <a:lvl5pPr lvl="4" rtl="0" algn="ctr">
              <a:lnSpc>
                <a:spcPct val="100000"/>
              </a:lnSpc>
              <a:spcBef>
                <a:spcPts val="2100"/>
              </a:spcBef>
              <a:spcAft>
                <a:spcPts val="0"/>
              </a:spcAft>
              <a:buSzPts val="1900"/>
              <a:buNone/>
              <a:defRPr/>
            </a:lvl5pPr>
            <a:lvl6pPr lvl="5" rtl="0" algn="ctr">
              <a:lnSpc>
                <a:spcPct val="100000"/>
              </a:lnSpc>
              <a:spcBef>
                <a:spcPts val="2100"/>
              </a:spcBef>
              <a:spcAft>
                <a:spcPts val="0"/>
              </a:spcAft>
              <a:buSzPts val="1900"/>
              <a:buNone/>
              <a:defRPr/>
            </a:lvl6pPr>
            <a:lvl7pPr lvl="6" rtl="0" algn="ctr">
              <a:lnSpc>
                <a:spcPct val="100000"/>
              </a:lnSpc>
              <a:spcBef>
                <a:spcPts val="2100"/>
              </a:spcBef>
              <a:spcAft>
                <a:spcPts val="0"/>
              </a:spcAft>
              <a:buSzPts val="1900"/>
              <a:buNone/>
              <a:defRPr/>
            </a:lvl7pPr>
            <a:lvl8pPr lvl="7" rtl="0" algn="ctr">
              <a:lnSpc>
                <a:spcPct val="100000"/>
              </a:lnSpc>
              <a:spcBef>
                <a:spcPts val="2100"/>
              </a:spcBef>
              <a:spcAft>
                <a:spcPts val="0"/>
              </a:spcAft>
              <a:buSzPts val="1900"/>
              <a:buNone/>
              <a:defRPr/>
            </a:lvl8pPr>
            <a:lvl9pPr lvl="8" rtl="0" algn="ctr">
              <a:lnSpc>
                <a:spcPct val="100000"/>
              </a:lnSpc>
              <a:spcBef>
                <a:spcPts val="2100"/>
              </a:spcBef>
              <a:spcAft>
                <a:spcPts val="2100"/>
              </a:spcAft>
              <a:buSzPts val="1900"/>
              <a:buNone/>
              <a:defRPr/>
            </a:lvl9pPr>
          </a:lstStyle>
          <a:p/>
        </p:txBody>
      </p:sp>
      <p:sp>
        <p:nvSpPr>
          <p:cNvPr id="1448" name="Google Shape;1448;p24"/>
          <p:cNvSpPr txBox="1"/>
          <p:nvPr>
            <p:ph idx="8" type="subTitle"/>
          </p:nvPr>
        </p:nvSpPr>
        <p:spPr>
          <a:xfrm>
            <a:off x="963014" y="4843595"/>
            <a:ext cx="2574300" cy="1075500"/>
          </a:xfrm>
          <a:prstGeom prst="rect">
            <a:avLst/>
          </a:prstGeom>
        </p:spPr>
        <p:txBody>
          <a:bodyPr anchorCtr="0" anchor="b" bIns="121900" lIns="121900" spcFirstLastPara="1" rIns="121900" wrap="square" tIns="121900">
            <a:noAutofit/>
          </a:bodyPr>
          <a:lstStyle>
            <a:lvl1pPr lvl="0" rtl="0" algn="ctr">
              <a:lnSpc>
                <a:spcPct val="100000"/>
              </a:lnSpc>
              <a:spcBef>
                <a:spcPts val="0"/>
              </a:spcBef>
              <a:spcAft>
                <a:spcPts val="0"/>
              </a:spcAft>
              <a:buSzPts val="1900"/>
              <a:buNone/>
              <a:defRPr sz="1900"/>
            </a:lvl1pPr>
            <a:lvl2pPr lvl="1" rtl="0" algn="ctr">
              <a:lnSpc>
                <a:spcPct val="100000"/>
              </a:lnSpc>
              <a:spcBef>
                <a:spcPts val="0"/>
              </a:spcBef>
              <a:spcAft>
                <a:spcPts val="0"/>
              </a:spcAft>
              <a:buSzPts val="1900"/>
              <a:buNone/>
              <a:defRPr/>
            </a:lvl2pPr>
            <a:lvl3pPr lvl="2" rtl="0" algn="ctr">
              <a:lnSpc>
                <a:spcPct val="100000"/>
              </a:lnSpc>
              <a:spcBef>
                <a:spcPts val="0"/>
              </a:spcBef>
              <a:spcAft>
                <a:spcPts val="0"/>
              </a:spcAft>
              <a:buSzPts val="1900"/>
              <a:buNone/>
              <a:defRPr/>
            </a:lvl3pPr>
            <a:lvl4pPr lvl="3" rtl="0" algn="ctr">
              <a:lnSpc>
                <a:spcPct val="100000"/>
              </a:lnSpc>
              <a:spcBef>
                <a:spcPts val="0"/>
              </a:spcBef>
              <a:spcAft>
                <a:spcPts val="0"/>
              </a:spcAft>
              <a:buSzPts val="1900"/>
              <a:buNone/>
              <a:defRPr/>
            </a:lvl4pPr>
            <a:lvl5pPr lvl="4" rtl="0" algn="ctr">
              <a:lnSpc>
                <a:spcPct val="100000"/>
              </a:lnSpc>
              <a:spcBef>
                <a:spcPts val="0"/>
              </a:spcBef>
              <a:spcAft>
                <a:spcPts val="0"/>
              </a:spcAft>
              <a:buSzPts val="1900"/>
              <a:buNone/>
              <a:defRPr/>
            </a:lvl5pPr>
            <a:lvl6pPr lvl="5" rtl="0" algn="ctr">
              <a:lnSpc>
                <a:spcPct val="100000"/>
              </a:lnSpc>
              <a:spcBef>
                <a:spcPts val="0"/>
              </a:spcBef>
              <a:spcAft>
                <a:spcPts val="0"/>
              </a:spcAft>
              <a:buSzPts val="1900"/>
              <a:buNone/>
              <a:defRPr/>
            </a:lvl6pPr>
            <a:lvl7pPr lvl="6" rtl="0" algn="ctr">
              <a:lnSpc>
                <a:spcPct val="100000"/>
              </a:lnSpc>
              <a:spcBef>
                <a:spcPts val="0"/>
              </a:spcBef>
              <a:spcAft>
                <a:spcPts val="0"/>
              </a:spcAft>
              <a:buSzPts val="1900"/>
              <a:buNone/>
              <a:defRPr/>
            </a:lvl7pPr>
            <a:lvl8pPr lvl="7" rtl="0" algn="ctr">
              <a:lnSpc>
                <a:spcPct val="100000"/>
              </a:lnSpc>
              <a:spcBef>
                <a:spcPts val="0"/>
              </a:spcBef>
              <a:spcAft>
                <a:spcPts val="0"/>
              </a:spcAft>
              <a:buSzPts val="1900"/>
              <a:buNone/>
              <a:defRPr/>
            </a:lvl8pPr>
            <a:lvl9pPr lvl="8" rtl="0" algn="ctr">
              <a:lnSpc>
                <a:spcPct val="100000"/>
              </a:lnSpc>
              <a:spcBef>
                <a:spcPts val="0"/>
              </a:spcBef>
              <a:spcAft>
                <a:spcPts val="0"/>
              </a:spcAft>
              <a:buSzPts val="1900"/>
              <a:buNone/>
              <a:defRPr/>
            </a:lvl9pPr>
          </a:lstStyle>
          <a:p/>
        </p:txBody>
      </p:sp>
      <p:sp>
        <p:nvSpPr>
          <p:cNvPr id="1449" name="Google Shape;1449;p24"/>
          <p:cNvSpPr txBox="1"/>
          <p:nvPr>
            <p:ph idx="9" type="subTitle"/>
          </p:nvPr>
        </p:nvSpPr>
        <p:spPr>
          <a:xfrm>
            <a:off x="3524596" y="4843595"/>
            <a:ext cx="2574300" cy="1075500"/>
          </a:xfrm>
          <a:prstGeom prst="rect">
            <a:avLst/>
          </a:prstGeom>
        </p:spPr>
        <p:txBody>
          <a:bodyPr anchorCtr="0" anchor="b" bIns="121900" lIns="121900" spcFirstLastPara="1" rIns="121900" wrap="square" tIns="121900">
            <a:noAutofit/>
          </a:bodyPr>
          <a:lstStyle>
            <a:lvl1pPr lvl="0" rtl="0" algn="ctr">
              <a:lnSpc>
                <a:spcPct val="100000"/>
              </a:lnSpc>
              <a:spcBef>
                <a:spcPts val="0"/>
              </a:spcBef>
              <a:spcAft>
                <a:spcPts val="0"/>
              </a:spcAft>
              <a:buSzPts val="1900"/>
              <a:buNone/>
              <a:defRPr sz="1900"/>
            </a:lvl1pPr>
            <a:lvl2pPr lvl="1" rtl="0" algn="ctr">
              <a:lnSpc>
                <a:spcPct val="100000"/>
              </a:lnSpc>
              <a:spcBef>
                <a:spcPts val="0"/>
              </a:spcBef>
              <a:spcAft>
                <a:spcPts val="0"/>
              </a:spcAft>
              <a:buSzPts val="1900"/>
              <a:buNone/>
              <a:defRPr/>
            </a:lvl2pPr>
            <a:lvl3pPr lvl="2" rtl="0" algn="ctr">
              <a:lnSpc>
                <a:spcPct val="100000"/>
              </a:lnSpc>
              <a:spcBef>
                <a:spcPts val="0"/>
              </a:spcBef>
              <a:spcAft>
                <a:spcPts val="0"/>
              </a:spcAft>
              <a:buSzPts val="1900"/>
              <a:buNone/>
              <a:defRPr/>
            </a:lvl3pPr>
            <a:lvl4pPr lvl="3" rtl="0" algn="ctr">
              <a:lnSpc>
                <a:spcPct val="100000"/>
              </a:lnSpc>
              <a:spcBef>
                <a:spcPts val="0"/>
              </a:spcBef>
              <a:spcAft>
                <a:spcPts val="0"/>
              </a:spcAft>
              <a:buSzPts val="1900"/>
              <a:buNone/>
              <a:defRPr/>
            </a:lvl4pPr>
            <a:lvl5pPr lvl="4" rtl="0" algn="ctr">
              <a:lnSpc>
                <a:spcPct val="100000"/>
              </a:lnSpc>
              <a:spcBef>
                <a:spcPts val="0"/>
              </a:spcBef>
              <a:spcAft>
                <a:spcPts val="0"/>
              </a:spcAft>
              <a:buSzPts val="1900"/>
              <a:buNone/>
              <a:defRPr/>
            </a:lvl5pPr>
            <a:lvl6pPr lvl="5" rtl="0" algn="ctr">
              <a:lnSpc>
                <a:spcPct val="100000"/>
              </a:lnSpc>
              <a:spcBef>
                <a:spcPts val="0"/>
              </a:spcBef>
              <a:spcAft>
                <a:spcPts val="0"/>
              </a:spcAft>
              <a:buSzPts val="1900"/>
              <a:buNone/>
              <a:defRPr/>
            </a:lvl6pPr>
            <a:lvl7pPr lvl="6" rtl="0" algn="ctr">
              <a:lnSpc>
                <a:spcPct val="100000"/>
              </a:lnSpc>
              <a:spcBef>
                <a:spcPts val="0"/>
              </a:spcBef>
              <a:spcAft>
                <a:spcPts val="0"/>
              </a:spcAft>
              <a:buSzPts val="1900"/>
              <a:buNone/>
              <a:defRPr/>
            </a:lvl7pPr>
            <a:lvl8pPr lvl="7" rtl="0" algn="ctr">
              <a:lnSpc>
                <a:spcPct val="100000"/>
              </a:lnSpc>
              <a:spcBef>
                <a:spcPts val="0"/>
              </a:spcBef>
              <a:spcAft>
                <a:spcPts val="0"/>
              </a:spcAft>
              <a:buSzPts val="1900"/>
              <a:buNone/>
              <a:defRPr/>
            </a:lvl8pPr>
            <a:lvl9pPr lvl="8" rtl="0" algn="ctr">
              <a:lnSpc>
                <a:spcPct val="100000"/>
              </a:lnSpc>
              <a:spcBef>
                <a:spcPts val="0"/>
              </a:spcBef>
              <a:spcAft>
                <a:spcPts val="0"/>
              </a:spcAft>
              <a:buSzPts val="1900"/>
              <a:buNone/>
              <a:defRPr/>
            </a:lvl9pPr>
          </a:lstStyle>
          <a:p/>
        </p:txBody>
      </p:sp>
      <p:sp>
        <p:nvSpPr>
          <p:cNvPr id="1450" name="Google Shape;1450;p24"/>
          <p:cNvSpPr txBox="1"/>
          <p:nvPr>
            <p:ph idx="13" type="subTitle"/>
          </p:nvPr>
        </p:nvSpPr>
        <p:spPr>
          <a:xfrm>
            <a:off x="6082803" y="4843595"/>
            <a:ext cx="2574300" cy="1075500"/>
          </a:xfrm>
          <a:prstGeom prst="rect">
            <a:avLst/>
          </a:prstGeom>
        </p:spPr>
        <p:txBody>
          <a:bodyPr anchorCtr="0" anchor="b" bIns="121900" lIns="121900" spcFirstLastPara="1" rIns="121900" wrap="square" tIns="121900">
            <a:noAutofit/>
          </a:bodyPr>
          <a:lstStyle>
            <a:lvl1pPr lvl="0" rtl="0" algn="ctr">
              <a:lnSpc>
                <a:spcPct val="100000"/>
              </a:lnSpc>
              <a:spcBef>
                <a:spcPts val="0"/>
              </a:spcBef>
              <a:spcAft>
                <a:spcPts val="0"/>
              </a:spcAft>
              <a:buSzPts val="1900"/>
              <a:buNone/>
              <a:defRPr sz="1900"/>
            </a:lvl1pPr>
            <a:lvl2pPr lvl="1" rtl="0" algn="ctr">
              <a:lnSpc>
                <a:spcPct val="100000"/>
              </a:lnSpc>
              <a:spcBef>
                <a:spcPts val="0"/>
              </a:spcBef>
              <a:spcAft>
                <a:spcPts val="0"/>
              </a:spcAft>
              <a:buSzPts val="1900"/>
              <a:buNone/>
              <a:defRPr/>
            </a:lvl2pPr>
            <a:lvl3pPr lvl="2" rtl="0" algn="ctr">
              <a:lnSpc>
                <a:spcPct val="100000"/>
              </a:lnSpc>
              <a:spcBef>
                <a:spcPts val="0"/>
              </a:spcBef>
              <a:spcAft>
                <a:spcPts val="0"/>
              </a:spcAft>
              <a:buSzPts val="1900"/>
              <a:buNone/>
              <a:defRPr/>
            </a:lvl3pPr>
            <a:lvl4pPr lvl="3" rtl="0" algn="ctr">
              <a:lnSpc>
                <a:spcPct val="100000"/>
              </a:lnSpc>
              <a:spcBef>
                <a:spcPts val="0"/>
              </a:spcBef>
              <a:spcAft>
                <a:spcPts val="0"/>
              </a:spcAft>
              <a:buSzPts val="1900"/>
              <a:buNone/>
              <a:defRPr/>
            </a:lvl4pPr>
            <a:lvl5pPr lvl="4" rtl="0" algn="ctr">
              <a:lnSpc>
                <a:spcPct val="100000"/>
              </a:lnSpc>
              <a:spcBef>
                <a:spcPts val="0"/>
              </a:spcBef>
              <a:spcAft>
                <a:spcPts val="0"/>
              </a:spcAft>
              <a:buSzPts val="1900"/>
              <a:buNone/>
              <a:defRPr/>
            </a:lvl5pPr>
            <a:lvl6pPr lvl="5" rtl="0" algn="ctr">
              <a:lnSpc>
                <a:spcPct val="100000"/>
              </a:lnSpc>
              <a:spcBef>
                <a:spcPts val="0"/>
              </a:spcBef>
              <a:spcAft>
                <a:spcPts val="0"/>
              </a:spcAft>
              <a:buSzPts val="1900"/>
              <a:buNone/>
              <a:defRPr/>
            </a:lvl6pPr>
            <a:lvl7pPr lvl="6" rtl="0" algn="ctr">
              <a:lnSpc>
                <a:spcPct val="100000"/>
              </a:lnSpc>
              <a:spcBef>
                <a:spcPts val="0"/>
              </a:spcBef>
              <a:spcAft>
                <a:spcPts val="0"/>
              </a:spcAft>
              <a:buSzPts val="1900"/>
              <a:buNone/>
              <a:defRPr/>
            </a:lvl7pPr>
            <a:lvl8pPr lvl="7" rtl="0" algn="ctr">
              <a:lnSpc>
                <a:spcPct val="100000"/>
              </a:lnSpc>
              <a:spcBef>
                <a:spcPts val="0"/>
              </a:spcBef>
              <a:spcAft>
                <a:spcPts val="0"/>
              </a:spcAft>
              <a:buSzPts val="1900"/>
              <a:buNone/>
              <a:defRPr/>
            </a:lvl8pPr>
            <a:lvl9pPr lvl="8" rtl="0" algn="ctr">
              <a:lnSpc>
                <a:spcPct val="100000"/>
              </a:lnSpc>
              <a:spcBef>
                <a:spcPts val="0"/>
              </a:spcBef>
              <a:spcAft>
                <a:spcPts val="0"/>
              </a:spcAft>
              <a:buSzPts val="1900"/>
              <a:buNone/>
              <a:defRPr/>
            </a:lvl9pPr>
          </a:lstStyle>
          <a:p/>
        </p:txBody>
      </p:sp>
      <p:sp>
        <p:nvSpPr>
          <p:cNvPr id="1451" name="Google Shape;1451;p24"/>
          <p:cNvSpPr txBox="1"/>
          <p:nvPr>
            <p:ph idx="14" type="subTitle"/>
          </p:nvPr>
        </p:nvSpPr>
        <p:spPr>
          <a:xfrm>
            <a:off x="8670067" y="4843600"/>
            <a:ext cx="2574300" cy="1075500"/>
          </a:xfrm>
          <a:prstGeom prst="rect">
            <a:avLst/>
          </a:prstGeom>
        </p:spPr>
        <p:txBody>
          <a:bodyPr anchorCtr="0" anchor="b" bIns="121900" lIns="121900" spcFirstLastPara="1" rIns="121900" wrap="square" tIns="121900">
            <a:noAutofit/>
          </a:bodyPr>
          <a:lstStyle>
            <a:lvl1pPr lvl="0" rtl="0" algn="ctr">
              <a:lnSpc>
                <a:spcPct val="100000"/>
              </a:lnSpc>
              <a:spcBef>
                <a:spcPts val="0"/>
              </a:spcBef>
              <a:spcAft>
                <a:spcPts val="0"/>
              </a:spcAft>
              <a:buSzPts val="1900"/>
              <a:buNone/>
              <a:defRPr sz="1900"/>
            </a:lvl1pPr>
            <a:lvl2pPr lvl="1" rtl="0" algn="ctr">
              <a:lnSpc>
                <a:spcPct val="100000"/>
              </a:lnSpc>
              <a:spcBef>
                <a:spcPts val="0"/>
              </a:spcBef>
              <a:spcAft>
                <a:spcPts val="0"/>
              </a:spcAft>
              <a:buSzPts val="1900"/>
              <a:buNone/>
              <a:defRPr/>
            </a:lvl2pPr>
            <a:lvl3pPr lvl="2" rtl="0" algn="ctr">
              <a:lnSpc>
                <a:spcPct val="100000"/>
              </a:lnSpc>
              <a:spcBef>
                <a:spcPts val="0"/>
              </a:spcBef>
              <a:spcAft>
                <a:spcPts val="0"/>
              </a:spcAft>
              <a:buSzPts val="1900"/>
              <a:buNone/>
              <a:defRPr/>
            </a:lvl3pPr>
            <a:lvl4pPr lvl="3" rtl="0" algn="ctr">
              <a:lnSpc>
                <a:spcPct val="100000"/>
              </a:lnSpc>
              <a:spcBef>
                <a:spcPts val="0"/>
              </a:spcBef>
              <a:spcAft>
                <a:spcPts val="0"/>
              </a:spcAft>
              <a:buSzPts val="1900"/>
              <a:buNone/>
              <a:defRPr/>
            </a:lvl4pPr>
            <a:lvl5pPr lvl="4" rtl="0" algn="ctr">
              <a:lnSpc>
                <a:spcPct val="100000"/>
              </a:lnSpc>
              <a:spcBef>
                <a:spcPts val="0"/>
              </a:spcBef>
              <a:spcAft>
                <a:spcPts val="0"/>
              </a:spcAft>
              <a:buSzPts val="1900"/>
              <a:buNone/>
              <a:defRPr/>
            </a:lvl5pPr>
            <a:lvl6pPr lvl="5" rtl="0" algn="ctr">
              <a:lnSpc>
                <a:spcPct val="100000"/>
              </a:lnSpc>
              <a:spcBef>
                <a:spcPts val="0"/>
              </a:spcBef>
              <a:spcAft>
                <a:spcPts val="0"/>
              </a:spcAft>
              <a:buSzPts val="1900"/>
              <a:buNone/>
              <a:defRPr/>
            </a:lvl6pPr>
            <a:lvl7pPr lvl="6" rtl="0" algn="ctr">
              <a:lnSpc>
                <a:spcPct val="100000"/>
              </a:lnSpc>
              <a:spcBef>
                <a:spcPts val="0"/>
              </a:spcBef>
              <a:spcAft>
                <a:spcPts val="0"/>
              </a:spcAft>
              <a:buSzPts val="1900"/>
              <a:buNone/>
              <a:defRPr/>
            </a:lvl7pPr>
            <a:lvl8pPr lvl="7" rtl="0" algn="ctr">
              <a:lnSpc>
                <a:spcPct val="100000"/>
              </a:lnSpc>
              <a:spcBef>
                <a:spcPts val="0"/>
              </a:spcBef>
              <a:spcAft>
                <a:spcPts val="0"/>
              </a:spcAft>
              <a:buSzPts val="1900"/>
              <a:buNone/>
              <a:defRPr/>
            </a:lvl8pPr>
            <a:lvl9pPr lvl="8" rtl="0" algn="ctr">
              <a:lnSpc>
                <a:spcPct val="100000"/>
              </a:lnSpc>
              <a:spcBef>
                <a:spcPts val="0"/>
              </a:spcBef>
              <a:spcAft>
                <a:spcPts val="0"/>
              </a:spcAft>
              <a:buSzPts val="1900"/>
              <a:buNone/>
              <a:defRPr/>
            </a:lvl9pPr>
          </a:lstStyle>
          <a:p/>
        </p:txBody>
      </p:sp>
      <p:pic>
        <p:nvPicPr>
          <p:cNvPr id="1452" name="Google Shape;1452;p24"/>
          <p:cNvPicPr preferRelativeResize="0"/>
          <p:nvPr/>
        </p:nvPicPr>
        <p:blipFill>
          <a:blip r:embed="rId2">
            <a:alphaModFix amt="66000"/>
          </a:blip>
          <a:stretch>
            <a:fillRect/>
          </a:stretch>
        </p:blipFill>
        <p:spPr>
          <a:xfrm flipH="1" rot="5399989">
            <a:off x="10274020" y="-797759"/>
            <a:ext cx="4396517" cy="3035518"/>
          </a:xfrm>
          <a:prstGeom prst="rect">
            <a:avLst/>
          </a:prstGeom>
          <a:noFill/>
          <a:ln>
            <a:noFill/>
          </a:ln>
        </p:spPr>
      </p:pic>
      <p:grpSp>
        <p:nvGrpSpPr>
          <p:cNvPr id="1453" name="Google Shape;1453;p24"/>
          <p:cNvGrpSpPr/>
          <p:nvPr/>
        </p:nvGrpSpPr>
        <p:grpSpPr>
          <a:xfrm rot="-987788">
            <a:off x="10335805" y="-355104"/>
            <a:ext cx="1792473" cy="2660400"/>
            <a:chOff x="272875" y="1527563"/>
            <a:chExt cx="255950" cy="455000"/>
          </a:xfrm>
        </p:grpSpPr>
        <p:sp>
          <p:nvSpPr>
            <p:cNvPr id="1454" name="Google Shape;1454;p24"/>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455" name="Google Shape;1455;p24"/>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456" name="Google Shape;1456;p24"/>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457" name="Google Shape;1457;p24"/>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458" name="Google Shape;1458;p24"/>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459" name="Google Shape;1459;p24"/>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460" name="Google Shape;1460;p24"/>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461" name="Google Shape;1461;p24"/>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462" name="Google Shape;1462;p24"/>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463" name="Google Shape;1463;p24"/>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464" name="Google Shape;1464;p24"/>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465" name="Google Shape;1465;p24"/>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466" name="Google Shape;1466;p24"/>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467" name="Google Shape;1467;p24"/>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468" name="Google Shape;1468;p24"/>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469" name="Google Shape;1469;p24"/>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470" name="Google Shape;1470;p24"/>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471" name="Google Shape;1471;p24"/>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472" name="Google Shape;1472;p24"/>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473" name="Google Shape;1473;p24"/>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474" name="Google Shape;1474;p24"/>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475" name="Google Shape;1475;p24"/>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476" name="Google Shape;1476;p24"/>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477" name="Google Shape;1477;p24"/>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478" name="Google Shape;1478;p24"/>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479" name="Google Shape;1479;p24"/>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480" name="Google Shape;1480;p24"/>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481" name="Google Shape;1481;p24"/>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482" name="Google Shape;1482;p24"/>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483" name="Google Shape;1483;p24"/>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484" name="Google Shape;1484;p24"/>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485" name="Google Shape;1485;p24"/>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486" name="Google Shape;1486;p24"/>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487" name="Google Shape;1487;p24"/>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488" name="Google Shape;1488;p24"/>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pic>
        <p:nvPicPr>
          <p:cNvPr id="1489" name="Google Shape;1489;p24"/>
          <p:cNvPicPr preferRelativeResize="0"/>
          <p:nvPr/>
        </p:nvPicPr>
        <p:blipFill>
          <a:blip r:embed="rId3">
            <a:alphaModFix amt="74000"/>
          </a:blip>
          <a:stretch>
            <a:fillRect/>
          </a:stretch>
        </p:blipFill>
        <p:spPr>
          <a:xfrm flipH="1" rot="-10162004">
            <a:off x="-1454810" y="-1511680"/>
            <a:ext cx="3859830" cy="3457764"/>
          </a:xfrm>
          <a:prstGeom prst="rect">
            <a:avLst/>
          </a:prstGeom>
          <a:noFill/>
          <a:ln>
            <a:noFill/>
          </a:ln>
        </p:spPr>
      </p:pic>
      <p:pic>
        <p:nvPicPr>
          <p:cNvPr id="1490" name="Google Shape;1490;p24"/>
          <p:cNvPicPr preferRelativeResize="0"/>
          <p:nvPr/>
        </p:nvPicPr>
        <p:blipFill>
          <a:blip r:embed="rId4">
            <a:alphaModFix amt="76000"/>
          </a:blip>
          <a:stretch>
            <a:fillRect/>
          </a:stretch>
        </p:blipFill>
        <p:spPr>
          <a:xfrm rot="363351">
            <a:off x="1070161" y="5722378"/>
            <a:ext cx="10141070" cy="3776511"/>
          </a:xfrm>
          <a:prstGeom prst="rect">
            <a:avLst/>
          </a:prstGeom>
          <a:noFill/>
          <a:ln>
            <a:noFill/>
          </a:ln>
        </p:spPr>
      </p:pic>
      <p:sp>
        <p:nvSpPr>
          <p:cNvPr id="1491" name="Google Shape;1491;p24"/>
          <p:cNvSpPr/>
          <p:nvPr/>
        </p:nvSpPr>
        <p:spPr>
          <a:xfrm rot="9899984">
            <a:off x="-778602" y="6166796"/>
            <a:ext cx="3020002" cy="2887676"/>
          </a:xfrm>
          <a:custGeom>
            <a:rect b="b" l="l" r="r" t="t"/>
            <a:pathLst>
              <a:path extrusionOk="0" h="20404" w="21339">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492" name="Google Shape;1492;p24"/>
          <p:cNvSpPr txBox="1"/>
          <p:nvPr>
            <p:ph idx="15" type="ctrTitle"/>
          </p:nvPr>
        </p:nvSpPr>
        <p:spPr>
          <a:xfrm>
            <a:off x="982195" y="497367"/>
            <a:ext cx="10230000" cy="770400"/>
          </a:xfrm>
          <a:prstGeom prst="rect">
            <a:avLst/>
          </a:prstGeom>
        </p:spPr>
        <p:txBody>
          <a:bodyPr anchorCtr="0" anchor="ctr" bIns="121900" lIns="121900" spcFirstLastPara="1" rIns="121900" wrap="square" tIns="121900">
            <a:noAutofit/>
          </a:bodyPr>
          <a:lstStyle>
            <a:lvl1pPr lvl="0" rtl="0" algn="ctr">
              <a:spcBef>
                <a:spcPts val="0"/>
              </a:spcBef>
              <a:spcAft>
                <a:spcPts val="0"/>
              </a:spcAft>
              <a:buSzPts val="1100"/>
              <a:buNone/>
              <a:defRPr/>
            </a:lvl1pPr>
            <a:lvl2pPr lvl="1" rtl="0" algn="ctr">
              <a:spcBef>
                <a:spcPts val="0"/>
              </a:spcBef>
              <a:spcAft>
                <a:spcPts val="0"/>
              </a:spcAft>
              <a:buSzPts val="1100"/>
              <a:buNone/>
              <a:defRPr sz="1100"/>
            </a:lvl2pPr>
            <a:lvl3pPr lvl="2" rtl="0" algn="ctr">
              <a:spcBef>
                <a:spcPts val="0"/>
              </a:spcBef>
              <a:spcAft>
                <a:spcPts val="0"/>
              </a:spcAft>
              <a:buSzPts val="1100"/>
              <a:buNone/>
              <a:defRPr sz="1100"/>
            </a:lvl3pPr>
            <a:lvl4pPr lvl="3" rtl="0" algn="ctr">
              <a:spcBef>
                <a:spcPts val="0"/>
              </a:spcBef>
              <a:spcAft>
                <a:spcPts val="0"/>
              </a:spcAft>
              <a:buSzPts val="1100"/>
              <a:buNone/>
              <a:defRPr sz="1100"/>
            </a:lvl4pPr>
            <a:lvl5pPr lvl="4" rtl="0" algn="ctr">
              <a:spcBef>
                <a:spcPts val="0"/>
              </a:spcBef>
              <a:spcAft>
                <a:spcPts val="0"/>
              </a:spcAft>
              <a:buSzPts val="1100"/>
              <a:buNone/>
              <a:defRPr sz="1100"/>
            </a:lvl5pPr>
            <a:lvl6pPr lvl="5" rtl="0" algn="ctr">
              <a:spcBef>
                <a:spcPts val="0"/>
              </a:spcBef>
              <a:spcAft>
                <a:spcPts val="0"/>
              </a:spcAft>
              <a:buSzPts val="1100"/>
              <a:buNone/>
              <a:defRPr sz="1100"/>
            </a:lvl6pPr>
            <a:lvl7pPr lvl="6" rtl="0" algn="ctr">
              <a:spcBef>
                <a:spcPts val="0"/>
              </a:spcBef>
              <a:spcAft>
                <a:spcPts val="0"/>
              </a:spcAft>
              <a:buSzPts val="1100"/>
              <a:buNone/>
              <a:defRPr sz="1100"/>
            </a:lvl7pPr>
            <a:lvl8pPr lvl="7" rtl="0" algn="ctr">
              <a:spcBef>
                <a:spcPts val="0"/>
              </a:spcBef>
              <a:spcAft>
                <a:spcPts val="0"/>
              </a:spcAft>
              <a:buSzPts val="1100"/>
              <a:buNone/>
              <a:defRPr sz="1100"/>
            </a:lvl8pPr>
            <a:lvl9pPr lvl="8" rtl="0" algn="ctr">
              <a:spcBef>
                <a:spcPts val="0"/>
              </a:spcBef>
              <a:spcAft>
                <a:spcPts val="0"/>
              </a:spcAft>
              <a:buSzPts val="1100"/>
              <a:buNone/>
              <a:defRPr sz="1100"/>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1">
  <p:cSld name="CUSTOM_1">
    <p:spTree>
      <p:nvGrpSpPr>
        <p:cNvPr id="1493" name="Shape 1493"/>
        <p:cNvGrpSpPr/>
        <p:nvPr/>
      </p:nvGrpSpPr>
      <p:grpSpPr>
        <a:xfrm>
          <a:off x="0" y="0"/>
          <a:ext cx="0" cy="0"/>
          <a:chOff x="0" y="0"/>
          <a:chExt cx="0" cy="0"/>
        </a:xfrm>
      </p:grpSpPr>
      <p:sp>
        <p:nvSpPr>
          <p:cNvPr id="1494" name="Google Shape;1494;p25"/>
          <p:cNvSpPr txBox="1"/>
          <p:nvPr>
            <p:ph idx="1" type="subTitle"/>
          </p:nvPr>
        </p:nvSpPr>
        <p:spPr>
          <a:xfrm>
            <a:off x="895267" y="3407600"/>
            <a:ext cx="4755600" cy="1554900"/>
          </a:xfrm>
          <a:prstGeom prst="rect">
            <a:avLst/>
          </a:prstGeom>
        </p:spPr>
        <p:txBody>
          <a:bodyPr anchorCtr="0" anchor="ctr" bIns="121900" lIns="121900" spcFirstLastPara="1" rIns="121900" wrap="square" tIns="121900">
            <a:noAutofit/>
          </a:bodyPr>
          <a:lstStyle>
            <a:lvl1pPr lvl="0" rtl="0">
              <a:lnSpc>
                <a:spcPct val="100000"/>
              </a:lnSpc>
              <a:spcBef>
                <a:spcPts val="0"/>
              </a:spcBef>
              <a:spcAft>
                <a:spcPts val="0"/>
              </a:spcAft>
              <a:buSzPts val="1900"/>
              <a:buNone/>
              <a:defRPr sz="2100"/>
            </a:lvl1pPr>
            <a:lvl2pPr lvl="1" rtl="0" algn="r">
              <a:lnSpc>
                <a:spcPct val="100000"/>
              </a:lnSpc>
              <a:spcBef>
                <a:spcPts val="0"/>
              </a:spcBef>
              <a:spcAft>
                <a:spcPts val="0"/>
              </a:spcAft>
              <a:buSzPts val="1900"/>
              <a:buNone/>
              <a:defRPr/>
            </a:lvl2pPr>
            <a:lvl3pPr lvl="2" rtl="0" algn="r">
              <a:lnSpc>
                <a:spcPct val="100000"/>
              </a:lnSpc>
              <a:spcBef>
                <a:spcPts val="0"/>
              </a:spcBef>
              <a:spcAft>
                <a:spcPts val="0"/>
              </a:spcAft>
              <a:buSzPts val="1900"/>
              <a:buNone/>
              <a:defRPr/>
            </a:lvl3pPr>
            <a:lvl4pPr lvl="3" rtl="0" algn="r">
              <a:lnSpc>
                <a:spcPct val="100000"/>
              </a:lnSpc>
              <a:spcBef>
                <a:spcPts val="0"/>
              </a:spcBef>
              <a:spcAft>
                <a:spcPts val="0"/>
              </a:spcAft>
              <a:buSzPts val="1900"/>
              <a:buNone/>
              <a:defRPr/>
            </a:lvl4pPr>
            <a:lvl5pPr lvl="4" rtl="0" algn="r">
              <a:lnSpc>
                <a:spcPct val="100000"/>
              </a:lnSpc>
              <a:spcBef>
                <a:spcPts val="0"/>
              </a:spcBef>
              <a:spcAft>
                <a:spcPts val="0"/>
              </a:spcAft>
              <a:buSzPts val="1900"/>
              <a:buNone/>
              <a:defRPr/>
            </a:lvl5pPr>
            <a:lvl6pPr lvl="5" rtl="0" algn="r">
              <a:lnSpc>
                <a:spcPct val="100000"/>
              </a:lnSpc>
              <a:spcBef>
                <a:spcPts val="0"/>
              </a:spcBef>
              <a:spcAft>
                <a:spcPts val="0"/>
              </a:spcAft>
              <a:buSzPts val="1900"/>
              <a:buNone/>
              <a:defRPr/>
            </a:lvl6pPr>
            <a:lvl7pPr lvl="6" rtl="0" algn="r">
              <a:lnSpc>
                <a:spcPct val="100000"/>
              </a:lnSpc>
              <a:spcBef>
                <a:spcPts val="0"/>
              </a:spcBef>
              <a:spcAft>
                <a:spcPts val="0"/>
              </a:spcAft>
              <a:buSzPts val="1900"/>
              <a:buNone/>
              <a:defRPr/>
            </a:lvl7pPr>
            <a:lvl8pPr lvl="7" rtl="0" algn="r">
              <a:lnSpc>
                <a:spcPct val="100000"/>
              </a:lnSpc>
              <a:spcBef>
                <a:spcPts val="0"/>
              </a:spcBef>
              <a:spcAft>
                <a:spcPts val="0"/>
              </a:spcAft>
              <a:buSzPts val="1900"/>
              <a:buNone/>
              <a:defRPr/>
            </a:lvl8pPr>
            <a:lvl9pPr lvl="8" rtl="0" algn="r">
              <a:lnSpc>
                <a:spcPct val="100000"/>
              </a:lnSpc>
              <a:spcBef>
                <a:spcPts val="0"/>
              </a:spcBef>
              <a:spcAft>
                <a:spcPts val="0"/>
              </a:spcAft>
              <a:buSzPts val="1900"/>
              <a:buNone/>
              <a:defRPr/>
            </a:lvl9pPr>
          </a:lstStyle>
          <a:p/>
        </p:txBody>
      </p:sp>
      <p:sp>
        <p:nvSpPr>
          <p:cNvPr id="1495" name="Google Shape;1495;p25"/>
          <p:cNvSpPr txBox="1"/>
          <p:nvPr>
            <p:ph type="ctrTitle"/>
          </p:nvPr>
        </p:nvSpPr>
        <p:spPr>
          <a:xfrm>
            <a:off x="895267" y="2500069"/>
            <a:ext cx="3472500" cy="764100"/>
          </a:xfrm>
          <a:prstGeom prst="rect">
            <a:avLst/>
          </a:prstGeom>
        </p:spPr>
        <p:txBody>
          <a:bodyPr anchorCtr="0" anchor="ctr" bIns="121900" lIns="121900" spcFirstLastPara="1" rIns="121900" wrap="square" tIns="121900">
            <a:noAutofit/>
          </a:bodyPr>
          <a:lstStyle>
            <a:lvl1pPr lvl="0" rtl="0">
              <a:spcBef>
                <a:spcPts val="0"/>
              </a:spcBef>
              <a:spcAft>
                <a:spcPts val="0"/>
              </a:spcAft>
              <a:buSzPts val="4000"/>
              <a:buNone/>
              <a:defRPr/>
            </a:lvl1pPr>
            <a:lvl2pPr lvl="1" rtl="0">
              <a:spcBef>
                <a:spcPts val="0"/>
              </a:spcBef>
              <a:spcAft>
                <a:spcPts val="0"/>
              </a:spcAft>
              <a:buSzPts val="2100"/>
              <a:buNone/>
              <a:defRPr sz="2100"/>
            </a:lvl2pPr>
            <a:lvl3pPr lvl="2" rtl="0">
              <a:spcBef>
                <a:spcPts val="0"/>
              </a:spcBef>
              <a:spcAft>
                <a:spcPts val="0"/>
              </a:spcAft>
              <a:buSzPts val="2100"/>
              <a:buNone/>
              <a:defRPr sz="2100"/>
            </a:lvl3pPr>
            <a:lvl4pPr lvl="3" rtl="0">
              <a:spcBef>
                <a:spcPts val="0"/>
              </a:spcBef>
              <a:spcAft>
                <a:spcPts val="0"/>
              </a:spcAft>
              <a:buSzPts val="2100"/>
              <a:buNone/>
              <a:defRPr sz="2100"/>
            </a:lvl4pPr>
            <a:lvl5pPr lvl="4" rtl="0">
              <a:spcBef>
                <a:spcPts val="0"/>
              </a:spcBef>
              <a:spcAft>
                <a:spcPts val="0"/>
              </a:spcAft>
              <a:buSzPts val="2100"/>
              <a:buNone/>
              <a:defRPr sz="2100"/>
            </a:lvl5pPr>
            <a:lvl6pPr lvl="5" rtl="0">
              <a:spcBef>
                <a:spcPts val="0"/>
              </a:spcBef>
              <a:spcAft>
                <a:spcPts val="0"/>
              </a:spcAft>
              <a:buSzPts val="2100"/>
              <a:buNone/>
              <a:defRPr sz="2100"/>
            </a:lvl6pPr>
            <a:lvl7pPr lvl="6" rtl="0">
              <a:spcBef>
                <a:spcPts val="0"/>
              </a:spcBef>
              <a:spcAft>
                <a:spcPts val="0"/>
              </a:spcAft>
              <a:buSzPts val="2100"/>
              <a:buNone/>
              <a:defRPr sz="2100"/>
            </a:lvl7pPr>
            <a:lvl8pPr lvl="7" rtl="0">
              <a:spcBef>
                <a:spcPts val="0"/>
              </a:spcBef>
              <a:spcAft>
                <a:spcPts val="0"/>
              </a:spcAft>
              <a:buSzPts val="2100"/>
              <a:buNone/>
              <a:defRPr sz="2100"/>
            </a:lvl8pPr>
            <a:lvl9pPr lvl="8" rtl="0">
              <a:spcBef>
                <a:spcPts val="0"/>
              </a:spcBef>
              <a:spcAft>
                <a:spcPts val="0"/>
              </a:spcAft>
              <a:buSzPts val="2100"/>
              <a:buNone/>
              <a:defRPr sz="2100"/>
            </a:lvl9pPr>
          </a:lstStyle>
          <a:p/>
        </p:txBody>
      </p:sp>
      <p:pic>
        <p:nvPicPr>
          <p:cNvPr id="1496" name="Google Shape;1496;p25"/>
          <p:cNvPicPr preferRelativeResize="0"/>
          <p:nvPr/>
        </p:nvPicPr>
        <p:blipFill>
          <a:blip r:embed="rId2">
            <a:alphaModFix amt="64000"/>
          </a:blip>
          <a:stretch>
            <a:fillRect/>
          </a:stretch>
        </p:blipFill>
        <p:spPr>
          <a:xfrm rot="5400000">
            <a:off x="9284415" y="-841082"/>
            <a:ext cx="4789570" cy="4028799"/>
          </a:xfrm>
          <a:prstGeom prst="rect">
            <a:avLst/>
          </a:prstGeom>
          <a:noFill/>
          <a:ln>
            <a:noFill/>
          </a:ln>
        </p:spPr>
      </p:pic>
      <p:pic>
        <p:nvPicPr>
          <p:cNvPr id="1497" name="Google Shape;1497;p25"/>
          <p:cNvPicPr preferRelativeResize="0"/>
          <p:nvPr/>
        </p:nvPicPr>
        <p:blipFill>
          <a:blip r:embed="rId3">
            <a:alphaModFix amt="66000"/>
          </a:blip>
          <a:stretch>
            <a:fillRect/>
          </a:stretch>
        </p:blipFill>
        <p:spPr>
          <a:xfrm flipH="1" rot="1326165">
            <a:off x="-255259" y="5505177"/>
            <a:ext cx="4396517" cy="3035511"/>
          </a:xfrm>
          <a:prstGeom prst="rect">
            <a:avLst/>
          </a:prstGeom>
          <a:noFill/>
          <a:ln>
            <a:noFill/>
          </a:ln>
        </p:spPr>
      </p:pic>
      <p:grpSp>
        <p:nvGrpSpPr>
          <p:cNvPr id="1498" name="Google Shape;1498;p25"/>
          <p:cNvGrpSpPr/>
          <p:nvPr/>
        </p:nvGrpSpPr>
        <p:grpSpPr>
          <a:xfrm rot="-2700000">
            <a:off x="10701959" y="-244503"/>
            <a:ext cx="1792465" cy="2660415"/>
            <a:chOff x="272875" y="1527563"/>
            <a:chExt cx="255950" cy="455000"/>
          </a:xfrm>
        </p:grpSpPr>
        <p:sp>
          <p:nvSpPr>
            <p:cNvPr id="1499" name="Google Shape;1499;p25"/>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00" name="Google Shape;1500;p25"/>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01" name="Google Shape;1501;p25"/>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02" name="Google Shape;1502;p25"/>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03" name="Google Shape;1503;p25"/>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04" name="Google Shape;1504;p25"/>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05" name="Google Shape;1505;p25"/>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06" name="Google Shape;1506;p25"/>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07" name="Google Shape;1507;p25"/>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08" name="Google Shape;1508;p25"/>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09" name="Google Shape;1509;p25"/>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10" name="Google Shape;1510;p25"/>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11" name="Google Shape;1511;p25"/>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12" name="Google Shape;1512;p25"/>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13" name="Google Shape;1513;p25"/>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14" name="Google Shape;1514;p25"/>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15" name="Google Shape;1515;p25"/>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16" name="Google Shape;1516;p25"/>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17" name="Google Shape;1517;p25"/>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18" name="Google Shape;1518;p25"/>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19" name="Google Shape;1519;p25"/>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20" name="Google Shape;1520;p25"/>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21" name="Google Shape;1521;p25"/>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22" name="Google Shape;1522;p25"/>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23" name="Google Shape;1523;p25"/>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24" name="Google Shape;1524;p25"/>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25" name="Google Shape;1525;p25"/>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26" name="Google Shape;1526;p25"/>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27" name="Google Shape;1527;p25"/>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28" name="Google Shape;1528;p25"/>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29" name="Google Shape;1529;p25"/>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30" name="Google Shape;1530;p25"/>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31" name="Google Shape;1531;p25"/>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32" name="Google Shape;1532;p25"/>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33" name="Google Shape;1533;p25"/>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1534" name="Google Shape;1534;p25"/>
          <p:cNvSpPr/>
          <p:nvPr/>
        </p:nvSpPr>
        <p:spPr>
          <a:xfrm>
            <a:off x="6089273" y="-3362065"/>
            <a:ext cx="6165412" cy="9675876"/>
          </a:xfrm>
          <a:custGeom>
            <a:rect b="b" l="l" r="r" t="t"/>
            <a:pathLst>
              <a:path extrusionOk="0" h="94461" w="55812">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1C5F6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p>
        </p:txBody>
      </p:sp>
      <p:pic>
        <p:nvPicPr>
          <p:cNvPr id="1535" name="Google Shape;1535;p25"/>
          <p:cNvPicPr preferRelativeResize="0"/>
          <p:nvPr/>
        </p:nvPicPr>
        <p:blipFill>
          <a:blip r:embed="rId4">
            <a:alphaModFix amt="74000"/>
          </a:blip>
          <a:stretch>
            <a:fillRect/>
          </a:stretch>
        </p:blipFill>
        <p:spPr>
          <a:xfrm rot="7675040">
            <a:off x="3559885" y="-2021553"/>
            <a:ext cx="3859838" cy="3457772"/>
          </a:xfrm>
          <a:prstGeom prst="rect">
            <a:avLst/>
          </a:prstGeom>
          <a:noFill/>
          <a:ln>
            <a:noFill/>
          </a:ln>
        </p:spPr>
      </p:pic>
      <p:pic>
        <p:nvPicPr>
          <p:cNvPr id="1536" name="Google Shape;1536;p25"/>
          <p:cNvPicPr preferRelativeResize="0"/>
          <p:nvPr/>
        </p:nvPicPr>
        <p:blipFill>
          <a:blip r:embed="rId5">
            <a:alphaModFix amt="74000"/>
          </a:blip>
          <a:stretch>
            <a:fillRect/>
          </a:stretch>
        </p:blipFill>
        <p:spPr>
          <a:xfrm flipH="1" rot="-9631577">
            <a:off x="-2004313" y="-1640567"/>
            <a:ext cx="3859832" cy="3457767"/>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2">
    <p:spTree>
      <p:nvGrpSpPr>
        <p:cNvPr id="1537" name="Shape 1537"/>
        <p:cNvGrpSpPr/>
        <p:nvPr/>
      </p:nvGrpSpPr>
      <p:grpSpPr>
        <a:xfrm>
          <a:off x="0" y="0"/>
          <a:ext cx="0" cy="0"/>
          <a:chOff x="0" y="0"/>
          <a:chExt cx="0" cy="0"/>
        </a:xfrm>
      </p:grpSpPr>
      <p:sp>
        <p:nvSpPr>
          <p:cNvPr id="1538" name="Google Shape;1538;p26"/>
          <p:cNvSpPr txBox="1"/>
          <p:nvPr>
            <p:ph idx="1" type="subTitle"/>
          </p:nvPr>
        </p:nvSpPr>
        <p:spPr>
          <a:xfrm>
            <a:off x="725367" y="4160509"/>
            <a:ext cx="3048000" cy="635100"/>
          </a:xfrm>
          <a:prstGeom prst="rect">
            <a:avLst/>
          </a:prstGeom>
        </p:spPr>
        <p:txBody>
          <a:bodyPr anchorCtr="0" anchor="ctr" bIns="121900" lIns="121900" spcFirstLastPara="1" rIns="121900" wrap="square" tIns="121900">
            <a:noAutofit/>
          </a:bodyPr>
          <a:lstStyle>
            <a:lvl1pPr lvl="0" rtl="0" algn="ctr">
              <a:lnSpc>
                <a:spcPct val="100000"/>
              </a:lnSpc>
              <a:spcBef>
                <a:spcPts val="0"/>
              </a:spcBef>
              <a:spcAft>
                <a:spcPts val="0"/>
              </a:spcAft>
              <a:buNone/>
              <a:defRPr sz="2100">
                <a:latin typeface="Overpass Black"/>
                <a:ea typeface="Overpass Black"/>
                <a:cs typeface="Overpass Black"/>
                <a:sym typeface="Overpass Black"/>
              </a:defRPr>
            </a:lvl1pPr>
            <a:lvl2pPr lvl="1" rtl="0" algn="ctr">
              <a:lnSpc>
                <a:spcPct val="100000"/>
              </a:lnSpc>
              <a:spcBef>
                <a:spcPts val="0"/>
              </a:spcBef>
              <a:spcAft>
                <a:spcPts val="0"/>
              </a:spcAft>
              <a:buNone/>
              <a:defRPr sz="2100">
                <a:latin typeface="Overpass Black"/>
                <a:ea typeface="Overpass Black"/>
                <a:cs typeface="Overpass Black"/>
                <a:sym typeface="Overpass Black"/>
              </a:defRPr>
            </a:lvl2pPr>
            <a:lvl3pPr lvl="2" rtl="0" algn="ctr">
              <a:lnSpc>
                <a:spcPct val="100000"/>
              </a:lnSpc>
              <a:spcBef>
                <a:spcPts val="0"/>
              </a:spcBef>
              <a:spcAft>
                <a:spcPts val="0"/>
              </a:spcAft>
              <a:buNone/>
              <a:defRPr sz="2100">
                <a:latin typeface="Overpass Black"/>
                <a:ea typeface="Overpass Black"/>
                <a:cs typeface="Overpass Black"/>
                <a:sym typeface="Overpass Black"/>
              </a:defRPr>
            </a:lvl3pPr>
            <a:lvl4pPr lvl="3" rtl="0" algn="ctr">
              <a:lnSpc>
                <a:spcPct val="100000"/>
              </a:lnSpc>
              <a:spcBef>
                <a:spcPts val="0"/>
              </a:spcBef>
              <a:spcAft>
                <a:spcPts val="0"/>
              </a:spcAft>
              <a:buNone/>
              <a:defRPr sz="2100">
                <a:latin typeface="Overpass Black"/>
                <a:ea typeface="Overpass Black"/>
                <a:cs typeface="Overpass Black"/>
                <a:sym typeface="Overpass Black"/>
              </a:defRPr>
            </a:lvl4pPr>
            <a:lvl5pPr lvl="4" rtl="0" algn="ctr">
              <a:lnSpc>
                <a:spcPct val="100000"/>
              </a:lnSpc>
              <a:spcBef>
                <a:spcPts val="0"/>
              </a:spcBef>
              <a:spcAft>
                <a:spcPts val="0"/>
              </a:spcAft>
              <a:buNone/>
              <a:defRPr sz="2100">
                <a:latin typeface="Overpass Black"/>
                <a:ea typeface="Overpass Black"/>
                <a:cs typeface="Overpass Black"/>
                <a:sym typeface="Overpass Black"/>
              </a:defRPr>
            </a:lvl5pPr>
            <a:lvl6pPr lvl="5" rtl="0" algn="ctr">
              <a:lnSpc>
                <a:spcPct val="100000"/>
              </a:lnSpc>
              <a:spcBef>
                <a:spcPts val="0"/>
              </a:spcBef>
              <a:spcAft>
                <a:spcPts val="0"/>
              </a:spcAft>
              <a:buNone/>
              <a:defRPr sz="2100">
                <a:latin typeface="Overpass Black"/>
                <a:ea typeface="Overpass Black"/>
                <a:cs typeface="Overpass Black"/>
                <a:sym typeface="Overpass Black"/>
              </a:defRPr>
            </a:lvl6pPr>
            <a:lvl7pPr lvl="6" rtl="0" algn="ctr">
              <a:lnSpc>
                <a:spcPct val="100000"/>
              </a:lnSpc>
              <a:spcBef>
                <a:spcPts val="0"/>
              </a:spcBef>
              <a:spcAft>
                <a:spcPts val="0"/>
              </a:spcAft>
              <a:buNone/>
              <a:defRPr sz="2100">
                <a:latin typeface="Overpass Black"/>
                <a:ea typeface="Overpass Black"/>
                <a:cs typeface="Overpass Black"/>
                <a:sym typeface="Overpass Black"/>
              </a:defRPr>
            </a:lvl7pPr>
            <a:lvl8pPr lvl="7" rtl="0" algn="ctr">
              <a:lnSpc>
                <a:spcPct val="100000"/>
              </a:lnSpc>
              <a:spcBef>
                <a:spcPts val="0"/>
              </a:spcBef>
              <a:spcAft>
                <a:spcPts val="0"/>
              </a:spcAft>
              <a:buNone/>
              <a:defRPr sz="2100">
                <a:latin typeface="Overpass Black"/>
                <a:ea typeface="Overpass Black"/>
                <a:cs typeface="Overpass Black"/>
                <a:sym typeface="Overpass Black"/>
              </a:defRPr>
            </a:lvl8pPr>
            <a:lvl9pPr lvl="8" rtl="0" algn="ctr">
              <a:lnSpc>
                <a:spcPct val="100000"/>
              </a:lnSpc>
              <a:spcBef>
                <a:spcPts val="0"/>
              </a:spcBef>
              <a:spcAft>
                <a:spcPts val="0"/>
              </a:spcAft>
              <a:buNone/>
              <a:defRPr sz="2100">
                <a:latin typeface="Overpass Black"/>
                <a:ea typeface="Overpass Black"/>
                <a:cs typeface="Overpass Black"/>
                <a:sym typeface="Overpass Black"/>
              </a:defRPr>
            </a:lvl9pPr>
          </a:lstStyle>
          <a:p/>
        </p:txBody>
      </p:sp>
      <p:sp>
        <p:nvSpPr>
          <p:cNvPr id="1539" name="Google Shape;1539;p26"/>
          <p:cNvSpPr txBox="1"/>
          <p:nvPr>
            <p:ph idx="2" type="subTitle"/>
          </p:nvPr>
        </p:nvSpPr>
        <p:spPr>
          <a:xfrm>
            <a:off x="725367" y="4572793"/>
            <a:ext cx="3048000" cy="1128300"/>
          </a:xfrm>
          <a:prstGeom prst="rect">
            <a:avLst/>
          </a:prstGeom>
        </p:spPr>
        <p:txBody>
          <a:bodyPr anchorCtr="0" anchor="t" bIns="121900" lIns="121900" spcFirstLastPara="1" rIns="121900" wrap="square" tIns="121900">
            <a:noAutofit/>
          </a:bodyPr>
          <a:lstStyle>
            <a:lvl1pPr lvl="0" rtl="0" algn="ctr">
              <a:lnSpc>
                <a:spcPct val="100000"/>
              </a:lnSpc>
              <a:spcBef>
                <a:spcPts val="0"/>
              </a:spcBef>
              <a:spcAft>
                <a:spcPts val="0"/>
              </a:spcAft>
              <a:buNone/>
              <a:defRPr/>
            </a:lvl1pPr>
            <a:lvl2pPr lvl="1" rtl="0" algn="ctr">
              <a:lnSpc>
                <a:spcPct val="100000"/>
              </a:lnSpc>
              <a:spcBef>
                <a:spcPts val="0"/>
              </a:spcBef>
              <a:spcAft>
                <a:spcPts val="0"/>
              </a:spcAft>
              <a:buNone/>
              <a:defRPr/>
            </a:lvl2pPr>
            <a:lvl3pPr lvl="2" rtl="0" algn="ctr">
              <a:lnSpc>
                <a:spcPct val="100000"/>
              </a:lnSpc>
              <a:spcBef>
                <a:spcPts val="0"/>
              </a:spcBef>
              <a:spcAft>
                <a:spcPts val="0"/>
              </a:spcAft>
              <a:buNone/>
              <a:defRPr/>
            </a:lvl3pPr>
            <a:lvl4pPr lvl="3" rtl="0" algn="ctr">
              <a:lnSpc>
                <a:spcPct val="100000"/>
              </a:lnSpc>
              <a:spcBef>
                <a:spcPts val="0"/>
              </a:spcBef>
              <a:spcAft>
                <a:spcPts val="0"/>
              </a:spcAft>
              <a:buNone/>
              <a:defRPr/>
            </a:lvl4pPr>
            <a:lvl5pPr lvl="4" rtl="0" algn="ctr">
              <a:lnSpc>
                <a:spcPct val="100000"/>
              </a:lnSpc>
              <a:spcBef>
                <a:spcPts val="0"/>
              </a:spcBef>
              <a:spcAft>
                <a:spcPts val="0"/>
              </a:spcAft>
              <a:buNone/>
              <a:defRPr/>
            </a:lvl5pPr>
            <a:lvl6pPr lvl="5" rtl="0" algn="ctr">
              <a:lnSpc>
                <a:spcPct val="100000"/>
              </a:lnSpc>
              <a:spcBef>
                <a:spcPts val="0"/>
              </a:spcBef>
              <a:spcAft>
                <a:spcPts val="0"/>
              </a:spcAft>
              <a:buNone/>
              <a:defRPr/>
            </a:lvl6pPr>
            <a:lvl7pPr lvl="6" rtl="0" algn="ctr">
              <a:lnSpc>
                <a:spcPct val="100000"/>
              </a:lnSpc>
              <a:spcBef>
                <a:spcPts val="0"/>
              </a:spcBef>
              <a:spcAft>
                <a:spcPts val="0"/>
              </a:spcAft>
              <a:buNone/>
              <a:defRPr/>
            </a:lvl7pPr>
            <a:lvl8pPr lvl="7" rtl="0" algn="ctr">
              <a:lnSpc>
                <a:spcPct val="100000"/>
              </a:lnSpc>
              <a:spcBef>
                <a:spcPts val="0"/>
              </a:spcBef>
              <a:spcAft>
                <a:spcPts val="0"/>
              </a:spcAft>
              <a:buNone/>
              <a:defRPr/>
            </a:lvl8pPr>
            <a:lvl9pPr lvl="8" rtl="0" algn="ctr">
              <a:lnSpc>
                <a:spcPct val="100000"/>
              </a:lnSpc>
              <a:spcBef>
                <a:spcPts val="0"/>
              </a:spcBef>
              <a:spcAft>
                <a:spcPts val="0"/>
              </a:spcAft>
              <a:buNone/>
              <a:defRPr/>
            </a:lvl9pPr>
          </a:lstStyle>
          <a:p/>
        </p:txBody>
      </p:sp>
      <p:sp>
        <p:nvSpPr>
          <p:cNvPr id="1540" name="Google Shape;1540;p26"/>
          <p:cNvSpPr txBox="1"/>
          <p:nvPr>
            <p:ph idx="3" type="subTitle"/>
          </p:nvPr>
        </p:nvSpPr>
        <p:spPr>
          <a:xfrm>
            <a:off x="4196374" y="4160509"/>
            <a:ext cx="3290100" cy="635100"/>
          </a:xfrm>
          <a:prstGeom prst="rect">
            <a:avLst/>
          </a:prstGeom>
        </p:spPr>
        <p:txBody>
          <a:bodyPr anchorCtr="0" anchor="ctr" bIns="121900" lIns="121900" spcFirstLastPara="1" rIns="121900" wrap="square" tIns="121900">
            <a:noAutofit/>
          </a:bodyPr>
          <a:lstStyle>
            <a:lvl1pPr lvl="0" rtl="0" algn="ctr">
              <a:lnSpc>
                <a:spcPct val="100000"/>
              </a:lnSpc>
              <a:spcBef>
                <a:spcPts val="0"/>
              </a:spcBef>
              <a:spcAft>
                <a:spcPts val="0"/>
              </a:spcAft>
              <a:buNone/>
              <a:defRPr sz="2100">
                <a:latin typeface="Overpass Black"/>
                <a:ea typeface="Overpass Black"/>
                <a:cs typeface="Overpass Black"/>
                <a:sym typeface="Overpass Black"/>
              </a:defRPr>
            </a:lvl1pPr>
            <a:lvl2pPr lvl="1" rtl="0" algn="ctr">
              <a:lnSpc>
                <a:spcPct val="100000"/>
              </a:lnSpc>
              <a:spcBef>
                <a:spcPts val="0"/>
              </a:spcBef>
              <a:spcAft>
                <a:spcPts val="0"/>
              </a:spcAft>
              <a:buNone/>
              <a:defRPr sz="2100">
                <a:latin typeface="Overpass Black"/>
                <a:ea typeface="Overpass Black"/>
                <a:cs typeface="Overpass Black"/>
                <a:sym typeface="Overpass Black"/>
              </a:defRPr>
            </a:lvl2pPr>
            <a:lvl3pPr lvl="2" rtl="0" algn="ctr">
              <a:lnSpc>
                <a:spcPct val="100000"/>
              </a:lnSpc>
              <a:spcBef>
                <a:spcPts val="0"/>
              </a:spcBef>
              <a:spcAft>
                <a:spcPts val="0"/>
              </a:spcAft>
              <a:buNone/>
              <a:defRPr sz="2100">
                <a:latin typeface="Overpass Black"/>
                <a:ea typeface="Overpass Black"/>
                <a:cs typeface="Overpass Black"/>
                <a:sym typeface="Overpass Black"/>
              </a:defRPr>
            </a:lvl3pPr>
            <a:lvl4pPr lvl="3" rtl="0" algn="ctr">
              <a:lnSpc>
                <a:spcPct val="100000"/>
              </a:lnSpc>
              <a:spcBef>
                <a:spcPts val="0"/>
              </a:spcBef>
              <a:spcAft>
                <a:spcPts val="0"/>
              </a:spcAft>
              <a:buNone/>
              <a:defRPr sz="2100">
                <a:latin typeface="Overpass Black"/>
                <a:ea typeface="Overpass Black"/>
                <a:cs typeface="Overpass Black"/>
                <a:sym typeface="Overpass Black"/>
              </a:defRPr>
            </a:lvl4pPr>
            <a:lvl5pPr lvl="4" rtl="0" algn="ctr">
              <a:lnSpc>
                <a:spcPct val="100000"/>
              </a:lnSpc>
              <a:spcBef>
                <a:spcPts val="0"/>
              </a:spcBef>
              <a:spcAft>
                <a:spcPts val="0"/>
              </a:spcAft>
              <a:buNone/>
              <a:defRPr sz="2100">
                <a:latin typeface="Overpass Black"/>
                <a:ea typeface="Overpass Black"/>
                <a:cs typeface="Overpass Black"/>
                <a:sym typeface="Overpass Black"/>
              </a:defRPr>
            </a:lvl5pPr>
            <a:lvl6pPr lvl="5" rtl="0" algn="ctr">
              <a:lnSpc>
                <a:spcPct val="100000"/>
              </a:lnSpc>
              <a:spcBef>
                <a:spcPts val="0"/>
              </a:spcBef>
              <a:spcAft>
                <a:spcPts val="0"/>
              </a:spcAft>
              <a:buNone/>
              <a:defRPr sz="2100">
                <a:latin typeface="Overpass Black"/>
                <a:ea typeface="Overpass Black"/>
                <a:cs typeface="Overpass Black"/>
                <a:sym typeface="Overpass Black"/>
              </a:defRPr>
            </a:lvl6pPr>
            <a:lvl7pPr lvl="6" rtl="0" algn="ctr">
              <a:lnSpc>
                <a:spcPct val="100000"/>
              </a:lnSpc>
              <a:spcBef>
                <a:spcPts val="0"/>
              </a:spcBef>
              <a:spcAft>
                <a:spcPts val="0"/>
              </a:spcAft>
              <a:buNone/>
              <a:defRPr sz="2100">
                <a:latin typeface="Overpass Black"/>
                <a:ea typeface="Overpass Black"/>
                <a:cs typeface="Overpass Black"/>
                <a:sym typeface="Overpass Black"/>
              </a:defRPr>
            </a:lvl7pPr>
            <a:lvl8pPr lvl="7" rtl="0" algn="ctr">
              <a:lnSpc>
                <a:spcPct val="100000"/>
              </a:lnSpc>
              <a:spcBef>
                <a:spcPts val="0"/>
              </a:spcBef>
              <a:spcAft>
                <a:spcPts val="0"/>
              </a:spcAft>
              <a:buNone/>
              <a:defRPr sz="2100">
                <a:latin typeface="Overpass Black"/>
                <a:ea typeface="Overpass Black"/>
                <a:cs typeface="Overpass Black"/>
                <a:sym typeface="Overpass Black"/>
              </a:defRPr>
            </a:lvl8pPr>
            <a:lvl9pPr lvl="8" rtl="0" algn="ctr">
              <a:lnSpc>
                <a:spcPct val="100000"/>
              </a:lnSpc>
              <a:spcBef>
                <a:spcPts val="0"/>
              </a:spcBef>
              <a:spcAft>
                <a:spcPts val="0"/>
              </a:spcAft>
              <a:buNone/>
              <a:defRPr sz="2100">
                <a:latin typeface="Overpass Black"/>
                <a:ea typeface="Overpass Black"/>
                <a:cs typeface="Overpass Black"/>
                <a:sym typeface="Overpass Black"/>
              </a:defRPr>
            </a:lvl9pPr>
          </a:lstStyle>
          <a:p/>
        </p:txBody>
      </p:sp>
      <p:sp>
        <p:nvSpPr>
          <p:cNvPr id="1541" name="Google Shape;1541;p26"/>
          <p:cNvSpPr txBox="1"/>
          <p:nvPr>
            <p:ph idx="4" type="subTitle"/>
          </p:nvPr>
        </p:nvSpPr>
        <p:spPr>
          <a:xfrm>
            <a:off x="4317373" y="4572793"/>
            <a:ext cx="3048000" cy="1128300"/>
          </a:xfrm>
          <a:prstGeom prst="rect">
            <a:avLst/>
          </a:prstGeom>
        </p:spPr>
        <p:txBody>
          <a:bodyPr anchorCtr="0" anchor="t" bIns="121900" lIns="121900" spcFirstLastPara="1" rIns="121900" wrap="square" tIns="121900">
            <a:noAutofit/>
          </a:bodyPr>
          <a:lstStyle>
            <a:lvl1pPr lvl="0" rtl="0" algn="ctr">
              <a:lnSpc>
                <a:spcPct val="100000"/>
              </a:lnSpc>
              <a:spcBef>
                <a:spcPts val="0"/>
              </a:spcBef>
              <a:spcAft>
                <a:spcPts val="0"/>
              </a:spcAft>
              <a:buNone/>
              <a:defRPr/>
            </a:lvl1pPr>
            <a:lvl2pPr lvl="1" rtl="0" algn="ctr">
              <a:lnSpc>
                <a:spcPct val="100000"/>
              </a:lnSpc>
              <a:spcBef>
                <a:spcPts val="0"/>
              </a:spcBef>
              <a:spcAft>
                <a:spcPts val="0"/>
              </a:spcAft>
              <a:buNone/>
              <a:defRPr/>
            </a:lvl2pPr>
            <a:lvl3pPr lvl="2" rtl="0" algn="ctr">
              <a:lnSpc>
                <a:spcPct val="100000"/>
              </a:lnSpc>
              <a:spcBef>
                <a:spcPts val="0"/>
              </a:spcBef>
              <a:spcAft>
                <a:spcPts val="0"/>
              </a:spcAft>
              <a:buNone/>
              <a:defRPr/>
            </a:lvl3pPr>
            <a:lvl4pPr lvl="3" rtl="0" algn="ctr">
              <a:lnSpc>
                <a:spcPct val="100000"/>
              </a:lnSpc>
              <a:spcBef>
                <a:spcPts val="0"/>
              </a:spcBef>
              <a:spcAft>
                <a:spcPts val="0"/>
              </a:spcAft>
              <a:buNone/>
              <a:defRPr/>
            </a:lvl4pPr>
            <a:lvl5pPr lvl="4" rtl="0" algn="ctr">
              <a:lnSpc>
                <a:spcPct val="100000"/>
              </a:lnSpc>
              <a:spcBef>
                <a:spcPts val="0"/>
              </a:spcBef>
              <a:spcAft>
                <a:spcPts val="0"/>
              </a:spcAft>
              <a:buNone/>
              <a:defRPr/>
            </a:lvl5pPr>
            <a:lvl6pPr lvl="5" rtl="0" algn="ctr">
              <a:lnSpc>
                <a:spcPct val="100000"/>
              </a:lnSpc>
              <a:spcBef>
                <a:spcPts val="0"/>
              </a:spcBef>
              <a:spcAft>
                <a:spcPts val="0"/>
              </a:spcAft>
              <a:buNone/>
              <a:defRPr/>
            </a:lvl6pPr>
            <a:lvl7pPr lvl="6" rtl="0" algn="ctr">
              <a:lnSpc>
                <a:spcPct val="100000"/>
              </a:lnSpc>
              <a:spcBef>
                <a:spcPts val="0"/>
              </a:spcBef>
              <a:spcAft>
                <a:spcPts val="0"/>
              </a:spcAft>
              <a:buNone/>
              <a:defRPr/>
            </a:lvl7pPr>
            <a:lvl8pPr lvl="7" rtl="0" algn="ctr">
              <a:lnSpc>
                <a:spcPct val="100000"/>
              </a:lnSpc>
              <a:spcBef>
                <a:spcPts val="0"/>
              </a:spcBef>
              <a:spcAft>
                <a:spcPts val="0"/>
              </a:spcAft>
              <a:buNone/>
              <a:defRPr/>
            </a:lvl8pPr>
            <a:lvl9pPr lvl="8" rtl="0" algn="ctr">
              <a:lnSpc>
                <a:spcPct val="100000"/>
              </a:lnSpc>
              <a:spcBef>
                <a:spcPts val="0"/>
              </a:spcBef>
              <a:spcAft>
                <a:spcPts val="0"/>
              </a:spcAft>
              <a:buNone/>
              <a:defRPr/>
            </a:lvl9pPr>
          </a:lstStyle>
          <a:p/>
        </p:txBody>
      </p:sp>
      <p:sp>
        <p:nvSpPr>
          <p:cNvPr id="1542" name="Google Shape;1542;p26"/>
          <p:cNvSpPr txBox="1"/>
          <p:nvPr>
            <p:ph idx="5" type="subTitle"/>
          </p:nvPr>
        </p:nvSpPr>
        <p:spPr>
          <a:xfrm>
            <a:off x="7712868" y="4160509"/>
            <a:ext cx="3290100" cy="635100"/>
          </a:xfrm>
          <a:prstGeom prst="rect">
            <a:avLst/>
          </a:prstGeom>
        </p:spPr>
        <p:txBody>
          <a:bodyPr anchorCtr="0" anchor="ctr" bIns="121900" lIns="121900" spcFirstLastPara="1" rIns="121900" wrap="square" tIns="121900">
            <a:noAutofit/>
          </a:bodyPr>
          <a:lstStyle>
            <a:lvl1pPr lvl="0" rtl="0" algn="ctr">
              <a:lnSpc>
                <a:spcPct val="100000"/>
              </a:lnSpc>
              <a:spcBef>
                <a:spcPts val="0"/>
              </a:spcBef>
              <a:spcAft>
                <a:spcPts val="0"/>
              </a:spcAft>
              <a:buNone/>
              <a:defRPr sz="2100">
                <a:latin typeface="Overpass Black"/>
                <a:ea typeface="Overpass Black"/>
                <a:cs typeface="Overpass Black"/>
                <a:sym typeface="Overpass Black"/>
              </a:defRPr>
            </a:lvl1pPr>
            <a:lvl2pPr lvl="1" rtl="0" algn="ctr">
              <a:lnSpc>
                <a:spcPct val="100000"/>
              </a:lnSpc>
              <a:spcBef>
                <a:spcPts val="0"/>
              </a:spcBef>
              <a:spcAft>
                <a:spcPts val="0"/>
              </a:spcAft>
              <a:buNone/>
              <a:defRPr sz="2100">
                <a:latin typeface="Overpass Black"/>
                <a:ea typeface="Overpass Black"/>
                <a:cs typeface="Overpass Black"/>
                <a:sym typeface="Overpass Black"/>
              </a:defRPr>
            </a:lvl2pPr>
            <a:lvl3pPr lvl="2" rtl="0" algn="ctr">
              <a:lnSpc>
                <a:spcPct val="100000"/>
              </a:lnSpc>
              <a:spcBef>
                <a:spcPts val="0"/>
              </a:spcBef>
              <a:spcAft>
                <a:spcPts val="0"/>
              </a:spcAft>
              <a:buNone/>
              <a:defRPr sz="2100">
                <a:latin typeface="Overpass Black"/>
                <a:ea typeface="Overpass Black"/>
                <a:cs typeface="Overpass Black"/>
                <a:sym typeface="Overpass Black"/>
              </a:defRPr>
            </a:lvl3pPr>
            <a:lvl4pPr lvl="3" rtl="0" algn="ctr">
              <a:lnSpc>
                <a:spcPct val="100000"/>
              </a:lnSpc>
              <a:spcBef>
                <a:spcPts val="0"/>
              </a:spcBef>
              <a:spcAft>
                <a:spcPts val="0"/>
              </a:spcAft>
              <a:buNone/>
              <a:defRPr sz="2100">
                <a:latin typeface="Overpass Black"/>
                <a:ea typeface="Overpass Black"/>
                <a:cs typeface="Overpass Black"/>
                <a:sym typeface="Overpass Black"/>
              </a:defRPr>
            </a:lvl4pPr>
            <a:lvl5pPr lvl="4" rtl="0" algn="ctr">
              <a:lnSpc>
                <a:spcPct val="100000"/>
              </a:lnSpc>
              <a:spcBef>
                <a:spcPts val="0"/>
              </a:spcBef>
              <a:spcAft>
                <a:spcPts val="0"/>
              </a:spcAft>
              <a:buNone/>
              <a:defRPr sz="2100">
                <a:latin typeface="Overpass Black"/>
                <a:ea typeface="Overpass Black"/>
                <a:cs typeface="Overpass Black"/>
                <a:sym typeface="Overpass Black"/>
              </a:defRPr>
            </a:lvl5pPr>
            <a:lvl6pPr lvl="5" rtl="0" algn="ctr">
              <a:lnSpc>
                <a:spcPct val="100000"/>
              </a:lnSpc>
              <a:spcBef>
                <a:spcPts val="0"/>
              </a:spcBef>
              <a:spcAft>
                <a:spcPts val="0"/>
              </a:spcAft>
              <a:buNone/>
              <a:defRPr sz="2100">
                <a:latin typeface="Overpass Black"/>
                <a:ea typeface="Overpass Black"/>
                <a:cs typeface="Overpass Black"/>
                <a:sym typeface="Overpass Black"/>
              </a:defRPr>
            </a:lvl6pPr>
            <a:lvl7pPr lvl="6" rtl="0" algn="ctr">
              <a:lnSpc>
                <a:spcPct val="100000"/>
              </a:lnSpc>
              <a:spcBef>
                <a:spcPts val="0"/>
              </a:spcBef>
              <a:spcAft>
                <a:spcPts val="0"/>
              </a:spcAft>
              <a:buNone/>
              <a:defRPr sz="2100">
                <a:latin typeface="Overpass Black"/>
                <a:ea typeface="Overpass Black"/>
                <a:cs typeface="Overpass Black"/>
                <a:sym typeface="Overpass Black"/>
              </a:defRPr>
            </a:lvl7pPr>
            <a:lvl8pPr lvl="7" rtl="0" algn="ctr">
              <a:lnSpc>
                <a:spcPct val="100000"/>
              </a:lnSpc>
              <a:spcBef>
                <a:spcPts val="0"/>
              </a:spcBef>
              <a:spcAft>
                <a:spcPts val="0"/>
              </a:spcAft>
              <a:buNone/>
              <a:defRPr sz="2100">
                <a:latin typeface="Overpass Black"/>
                <a:ea typeface="Overpass Black"/>
                <a:cs typeface="Overpass Black"/>
                <a:sym typeface="Overpass Black"/>
              </a:defRPr>
            </a:lvl8pPr>
            <a:lvl9pPr lvl="8" rtl="0" algn="ctr">
              <a:lnSpc>
                <a:spcPct val="100000"/>
              </a:lnSpc>
              <a:spcBef>
                <a:spcPts val="0"/>
              </a:spcBef>
              <a:spcAft>
                <a:spcPts val="0"/>
              </a:spcAft>
              <a:buNone/>
              <a:defRPr sz="2100">
                <a:latin typeface="Overpass Black"/>
                <a:ea typeface="Overpass Black"/>
                <a:cs typeface="Overpass Black"/>
                <a:sym typeface="Overpass Black"/>
              </a:defRPr>
            </a:lvl9pPr>
          </a:lstStyle>
          <a:p/>
        </p:txBody>
      </p:sp>
      <p:sp>
        <p:nvSpPr>
          <p:cNvPr id="1543" name="Google Shape;1543;p26"/>
          <p:cNvSpPr txBox="1"/>
          <p:nvPr>
            <p:ph idx="6" type="subTitle"/>
          </p:nvPr>
        </p:nvSpPr>
        <p:spPr>
          <a:xfrm>
            <a:off x="7833867" y="4572793"/>
            <a:ext cx="3048000" cy="1128300"/>
          </a:xfrm>
          <a:prstGeom prst="rect">
            <a:avLst/>
          </a:prstGeom>
        </p:spPr>
        <p:txBody>
          <a:bodyPr anchorCtr="0" anchor="t" bIns="121900" lIns="121900" spcFirstLastPara="1" rIns="121900" wrap="square" tIns="121900">
            <a:noAutofit/>
          </a:bodyPr>
          <a:lstStyle>
            <a:lvl1pPr lvl="0" rtl="0" algn="ctr">
              <a:lnSpc>
                <a:spcPct val="100000"/>
              </a:lnSpc>
              <a:spcBef>
                <a:spcPts val="0"/>
              </a:spcBef>
              <a:spcAft>
                <a:spcPts val="0"/>
              </a:spcAft>
              <a:buNone/>
              <a:defRPr/>
            </a:lvl1pPr>
            <a:lvl2pPr lvl="1" rtl="0" algn="ctr">
              <a:lnSpc>
                <a:spcPct val="100000"/>
              </a:lnSpc>
              <a:spcBef>
                <a:spcPts val="0"/>
              </a:spcBef>
              <a:spcAft>
                <a:spcPts val="0"/>
              </a:spcAft>
              <a:buNone/>
              <a:defRPr/>
            </a:lvl2pPr>
            <a:lvl3pPr lvl="2" rtl="0" algn="ctr">
              <a:lnSpc>
                <a:spcPct val="100000"/>
              </a:lnSpc>
              <a:spcBef>
                <a:spcPts val="0"/>
              </a:spcBef>
              <a:spcAft>
                <a:spcPts val="0"/>
              </a:spcAft>
              <a:buNone/>
              <a:defRPr/>
            </a:lvl3pPr>
            <a:lvl4pPr lvl="3" rtl="0" algn="ctr">
              <a:lnSpc>
                <a:spcPct val="100000"/>
              </a:lnSpc>
              <a:spcBef>
                <a:spcPts val="0"/>
              </a:spcBef>
              <a:spcAft>
                <a:spcPts val="0"/>
              </a:spcAft>
              <a:buNone/>
              <a:defRPr/>
            </a:lvl4pPr>
            <a:lvl5pPr lvl="4" rtl="0" algn="ctr">
              <a:lnSpc>
                <a:spcPct val="100000"/>
              </a:lnSpc>
              <a:spcBef>
                <a:spcPts val="0"/>
              </a:spcBef>
              <a:spcAft>
                <a:spcPts val="0"/>
              </a:spcAft>
              <a:buNone/>
              <a:defRPr/>
            </a:lvl5pPr>
            <a:lvl6pPr lvl="5" rtl="0" algn="ctr">
              <a:lnSpc>
                <a:spcPct val="100000"/>
              </a:lnSpc>
              <a:spcBef>
                <a:spcPts val="0"/>
              </a:spcBef>
              <a:spcAft>
                <a:spcPts val="0"/>
              </a:spcAft>
              <a:buNone/>
              <a:defRPr/>
            </a:lvl6pPr>
            <a:lvl7pPr lvl="6" rtl="0" algn="ctr">
              <a:lnSpc>
                <a:spcPct val="100000"/>
              </a:lnSpc>
              <a:spcBef>
                <a:spcPts val="0"/>
              </a:spcBef>
              <a:spcAft>
                <a:spcPts val="0"/>
              </a:spcAft>
              <a:buNone/>
              <a:defRPr/>
            </a:lvl7pPr>
            <a:lvl8pPr lvl="7" rtl="0" algn="ctr">
              <a:lnSpc>
                <a:spcPct val="100000"/>
              </a:lnSpc>
              <a:spcBef>
                <a:spcPts val="0"/>
              </a:spcBef>
              <a:spcAft>
                <a:spcPts val="0"/>
              </a:spcAft>
              <a:buNone/>
              <a:defRPr/>
            </a:lvl8pPr>
            <a:lvl9pPr lvl="8" rtl="0" algn="ctr">
              <a:lnSpc>
                <a:spcPct val="100000"/>
              </a:lnSpc>
              <a:spcBef>
                <a:spcPts val="0"/>
              </a:spcBef>
              <a:spcAft>
                <a:spcPts val="0"/>
              </a:spcAft>
              <a:buNone/>
              <a:defRPr/>
            </a:lvl9pPr>
          </a:lstStyle>
          <a:p/>
        </p:txBody>
      </p:sp>
      <p:sp>
        <p:nvSpPr>
          <p:cNvPr id="1544" name="Google Shape;1544;p26"/>
          <p:cNvSpPr txBox="1"/>
          <p:nvPr>
            <p:ph hasCustomPrompt="1" type="title"/>
          </p:nvPr>
        </p:nvSpPr>
        <p:spPr>
          <a:xfrm>
            <a:off x="4600174" y="3122302"/>
            <a:ext cx="2482500" cy="723600"/>
          </a:xfrm>
          <a:prstGeom prst="rect">
            <a:avLst/>
          </a:prstGeom>
        </p:spPr>
        <p:txBody>
          <a:bodyPr anchorCtr="0" anchor="ctr" bIns="121900" lIns="121900" spcFirstLastPara="1" rIns="121900" wrap="square" tIns="121900">
            <a:noAutofit/>
          </a:bodyPr>
          <a:lstStyle>
            <a:lvl1pPr lvl="0" rtl="0" algn="ctr">
              <a:spcBef>
                <a:spcPts val="0"/>
              </a:spcBef>
              <a:spcAft>
                <a:spcPts val="0"/>
              </a:spcAft>
              <a:buSzPts val="8300"/>
              <a:buNone/>
              <a:defRPr sz="3100"/>
            </a:lvl1pPr>
            <a:lvl2pPr lvl="1" rtl="0" algn="ctr">
              <a:spcBef>
                <a:spcPts val="0"/>
              </a:spcBef>
              <a:spcAft>
                <a:spcPts val="0"/>
              </a:spcAft>
              <a:buSzPts val="8300"/>
              <a:buNone/>
              <a:defRPr sz="8300"/>
            </a:lvl2pPr>
            <a:lvl3pPr lvl="2" rtl="0" algn="ctr">
              <a:spcBef>
                <a:spcPts val="0"/>
              </a:spcBef>
              <a:spcAft>
                <a:spcPts val="0"/>
              </a:spcAft>
              <a:buSzPts val="8300"/>
              <a:buNone/>
              <a:defRPr sz="8300"/>
            </a:lvl3pPr>
            <a:lvl4pPr lvl="3" rtl="0" algn="ctr">
              <a:spcBef>
                <a:spcPts val="0"/>
              </a:spcBef>
              <a:spcAft>
                <a:spcPts val="0"/>
              </a:spcAft>
              <a:buSzPts val="8300"/>
              <a:buNone/>
              <a:defRPr sz="8300"/>
            </a:lvl4pPr>
            <a:lvl5pPr lvl="4" rtl="0" algn="ctr">
              <a:spcBef>
                <a:spcPts val="0"/>
              </a:spcBef>
              <a:spcAft>
                <a:spcPts val="0"/>
              </a:spcAft>
              <a:buSzPts val="8300"/>
              <a:buNone/>
              <a:defRPr sz="8300"/>
            </a:lvl5pPr>
            <a:lvl6pPr lvl="5" rtl="0" algn="ctr">
              <a:spcBef>
                <a:spcPts val="0"/>
              </a:spcBef>
              <a:spcAft>
                <a:spcPts val="0"/>
              </a:spcAft>
              <a:buSzPts val="8300"/>
              <a:buNone/>
              <a:defRPr sz="8300"/>
            </a:lvl6pPr>
            <a:lvl7pPr lvl="6" rtl="0" algn="ctr">
              <a:spcBef>
                <a:spcPts val="0"/>
              </a:spcBef>
              <a:spcAft>
                <a:spcPts val="0"/>
              </a:spcAft>
              <a:buSzPts val="8300"/>
              <a:buNone/>
              <a:defRPr sz="8300"/>
            </a:lvl7pPr>
            <a:lvl8pPr lvl="7" rtl="0" algn="ctr">
              <a:spcBef>
                <a:spcPts val="0"/>
              </a:spcBef>
              <a:spcAft>
                <a:spcPts val="0"/>
              </a:spcAft>
              <a:buSzPts val="8300"/>
              <a:buNone/>
              <a:defRPr sz="8300"/>
            </a:lvl8pPr>
            <a:lvl9pPr lvl="8" rtl="0" algn="ctr">
              <a:spcBef>
                <a:spcPts val="0"/>
              </a:spcBef>
              <a:spcAft>
                <a:spcPts val="0"/>
              </a:spcAft>
              <a:buSzPts val="8300"/>
              <a:buNone/>
              <a:defRPr sz="8300"/>
            </a:lvl9pPr>
          </a:lstStyle>
          <a:p>
            <a:r>
              <a:t>xx%</a:t>
            </a:r>
          </a:p>
        </p:txBody>
      </p:sp>
      <p:sp>
        <p:nvSpPr>
          <p:cNvPr id="1545" name="Google Shape;1545;p26"/>
          <p:cNvSpPr txBox="1"/>
          <p:nvPr>
            <p:ph hasCustomPrompt="1" idx="7" type="title"/>
          </p:nvPr>
        </p:nvSpPr>
        <p:spPr>
          <a:xfrm>
            <a:off x="8116668" y="3122302"/>
            <a:ext cx="2482500" cy="723600"/>
          </a:xfrm>
          <a:prstGeom prst="rect">
            <a:avLst/>
          </a:prstGeom>
        </p:spPr>
        <p:txBody>
          <a:bodyPr anchorCtr="0" anchor="ctr" bIns="121900" lIns="121900" spcFirstLastPara="1" rIns="121900" wrap="square" tIns="121900">
            <a:noAutofit/>
          </a:bodyPr>
          <a:lstStyle>
            <a:lvl1pPr lvl="0" rtl="0" algn="ctr">
              <a:spcBef>
                <a:spcPts val="0"/>
              </a:spcBef>
              <a:spcAft>
                <a:spcPts val="0"/>
              </a:spcAft>
              <a:buSzPts val="8300"/>
              <a:buNone/>
              <a:defRPr sz="3100"/>
            </a:lvl1pPr>
            <a:lvl2pPr lvl="1" rtl="0" algn="ctr">
              <a:spcBef>
                <a:spcPts val="0"/>
              </a:spcBef>
              <a:spcAft>
                <a:spcPts val="0"/>
              </a:spcAft>
              <a:buSzPts val="8300"/>
              <a:buNone/>
              <a:defRPr sz="8300"/>
            </a:lvl2pPr>
            <a:lvl3pPr lvl="2" rtl="0" algn="ctr">
              <a:spcBef>
                <a:spcPts val="0"/>
              </a:spcBef>
              <a:spcAft>
                <a:spcPts val="0"/>
              </a:spcAft>
              <a:buSzPts val="8300"/>
              <a:buNone/>
              <a:defRPr sz="8300"/>
            </a:lvl3pPr>
            <a:lvl4pPr lvl="3" rtl="0" algn="ctr">
              <a:spcBef>
                <a:spcPts val="0"/>
              </a:spcBef>
              <a:spcAft>
                <a:spcPts val="0"/>
              </a:spcAft>
              <a:buSzPts val="8300"/>
              <a:buNone/>
              <a:defRPr sz="8300"/>
            </a:lvl4pPr>
            <a:lvl5pPr lvl="4" rtl="0" algn="ctr">
              <a:spcBef>
                <a:spcPts val="0"/>
              </a:spcBef>
              <a:spcAft>
                <a:spcPts val="0"/>
              </a:spcAft>
              <a:buSzPts val="8300"/>
              <a:buNone/>
              <a:defRPr sz="8300"/>
            </a:lvl5pPr>
            <a:lvl6pPr lvl="5" rtl="0" algn="ctr">
              <a:spcBef>
                <a:spcPts val="0"/>
              </a:spcBef>
              <a:spcAft>
                <a:spcPts val="0"/>
              </a:spcAft>
              <a:buSzPts val="8300"/>
              <a:buNone/>
              <a:defRPr sz="8300"/>
            </a:lvl6pPr>
            <a:lvl7pPr lvl="6" rtl="0" algn="ctr">
              <a:spcBef>
                <a:spcPts val="0"/>
              </a:spcBef>
              <a:spcAft>
                <a:spcPts val="0"/>
              </a:spcAft>
              <a:buSzPts val="8300"/>
              <a:buNone/>
              <a:defRPr sz="8300"/>
            </a:lvl7pPr>
            <a:lvl8pPr lvl="7" rtl="0" algn="ctr">
              <a:spcBef>
                <a:spcPts val="0"/>
              </a:spcBef>
              <a:spcAft>
                <a:spcPts val="0"/>
              </a:spcAft>
              <a:buSzPts val="8300"/>
              <a:buNone/>
              <a:defRPr sz="8300"/>
            </a:lvl8pPr>
            <a:lvl9pPr lvl="8" rtl="0" algn="ctr">
              <a:spcBef>
                <a:spcPts val="0"/>
              </a:spcBef>
              <a:spcAft>
                <a:spcPts val="0"/>
              </a:spcAft>
              <a:buSzPts val="8300"/>
              <a:buNone/>
              <a:defRPr sz="8300"/>
            </a:lvl9pPr>
          </a:lstStyle>
          <a:p>
            <a:r>
              <a:t>xx%</a:t>
            </a:r>
          </a:p>
        </p:txBody>
      </p:sp>
      <p:sp>
        <p:nvSpPr>
          <p:cNvPr id="1546" name="Google Shape;1546;p26"/>
          <p:cNvSpPr txBox="1"/>
          <p:nvPr>
            <p:ph hasCustomPrompt="1" idx="8" type="title"/>
          </p:nvPr>
        </p:nvSpPr>
        <p:spPr>
          <a:xfrm>
            <a:off x="1008167" y="3122302"/>
            <a:ext cx="2482500" cy="723600"/>
          </a:xfrm>
          <a:prstGeom prst="rect">
            <a:avLst/>
          </a:prstGeom>
        </p:spPr>
        <p:txBody>
          <a:bodyPr anchorCtr="0" anchor="ctr" bIns="121900" lIns="121900" spcFirstLastPara="1" rIns="121900" wrap="square" tIns="121900">
            <a:noAutofit/>
          </a:bodyPr>
          <a:lstStyle>
            <a:lvl1pPr lvl="0" rtl="0" algn="ctr">
              <a:spcBef>
                <a:spcPts val="0"/>
              </a:spcBef>
              <a:spcAft>
                <a:spcPts val="0"/>
              </a:spcAft>
              <a:buSzPts val="8300"/>
              <a:buNone/>
              <a:defRPr sz="3100"/>
            </a:lvl1pPr>
            <a:lvl2pPr lvl="1" rtl="0" algn="ctr">
              <a:spcBef>
                <a:spcPts val="0"/>
              </a:spcBef>
              <a:spcAft>
                <a:spcPts val="0"/>
              </a:spcAft>
              <a:buSzPts val="8300"/>
              <a:buNone/>
              <a:defRPr sz="8300"/>
            </a:lvl2pPr>
            <a:lvl3pPr lvl="2" rtl="0" algn="ctr">
              <a:spcBef>
                <a:spcPts val="0"/>
              </a:spcBef>
              <a:spcAft>
                <a:spcPts val="0"/>
              </a:spcAft>
              <a:buSzPts val="8300"/>
              <a:buNone/>
              <a:defRPr sz="8300"/>
            </a:lvl3pPr>
            <a:lvl4pPr lvl="3" rtl="0" algn="ctr">
              <a:spcBef>
                <a:spcPts val="0"/>
              </a:spcBef>
              <a:spcAft>
                <a:spcPts val="0"/>
              </a:spcAft>
              <a:buSzPts val="8300"/>
              <a:buNone/>
              <a:defRPr sz="8300"/>
            </a:lvl4pPr>
            <a:lvl5pPr lvl="4" rtl="0" algn="ctr">
              <a:spcBef>
                <a:spcPts val="0"/>
              </a:spcBef>
              <a:spcAft>
                <a:spcPts val="0"/>
              </a:spcAft>
              <a:buSzPts val="8300"/>
              <a:buNone/>
              <a:defRPr sz="8300"/>
            </a:lvl5pPr>
            <a:lvl6pPr lvl="5" rtl="0" algn="ctr">
              <a:spcBef>
                <a:spcPts val="0"/>
              </a:spcBef>
              <a:spcAft>
                <a:spcPts val="0"/>
              </a:spcAft>
              <a:buSzPts val="8300"/>
              <a:buNone/>
              <a:defRPr sz="8300"/>
            </a:lvl6pPr>
            <a:lvl7pPr lvl="6" rtl="0" algn="ctr">
              <a:spcBef>
                <a:spcPts val="0"/>
              </a:spcBef>
              <a:spcAft>
                <a:spcPts val="0"/>
              </a:spcAft>
              <a:buSzPts val="8300"/>
              <a:buNone/>
              <a:defRPr sz="8300"/>
            </a:lvl7pPr>
            <a:lvl8pPr lvl="7" rtl="0" algn="ctr">
              <a:spcBef>
                <a:spcPts val="0"/>
              </a:spcBef>
              <a:spcAft>
                <a:spcPts val="0"/>
              </a:spcAft>
              <a:buSzPts val="8300"/>
              <a:buNone/>
              <a:defRPr sz="8300"/>
            </a:lvl8pPr>
            <a:lvl9pPr lvl="8" rtl="0" algn="ctr">
              <a:spcBef>
                <a:spcPts val="0"/>
              </a:spcBef>
              <a:spcAft>
                <a:spcPts val="0"/>
              </a:spcAft>
              <a:buSzPts val="8300"/>
              <a:buNone/>
              <a:defRPr sz="8300"/>
            </a:lvl9pPr>
          </a:lstStyle>
          <a:p>
            <a:r>
              <a:t>xx%</a:t>
            </a:r>
          </a:p>
        </p:txBody>
      </p:sp>
      <p:pic>
        <p:nvPicPr>
          <p:cNvPr id="1547" name="Google Shape;1547;p26"/>
          <p:cNvPicPr preferRelativeResize="0"/>
          <p:nvPr/>
        </p:nvPicPr>
        <p:blipFill>
          <a:blip r:embed="rId2">
            <a:alphaModFix amt="66000"/>
          </a:blip>
          <a:stretch>
            <a:fillRect/>
          </a:stretch>
        </p:blipFill>
        <p:spPr>
          <a:xfrm flipH="1" rot="-2343513">
            <a:off x="-2188739" y="-2293210"/>
            <a:ext cx="4396521" cy="3035516"/>
          </a:xfrm>
          <a:prstGeom prst="rect">
            <a:avLst/>
          </a:prstGeom>
          <a:noFill/>
          <a:ln>
            <a:noFill/>
          </a:ln>
        </p:spPr>
      </p:pic>
      <p:grpSp>
        <p:nvGrpSpPr>
          <p:cNvPr id="1548" name="Google Shape;1548;p26"/>
          <p:cNvGrpSpPr/>
          <p:nvPr/>
        </p:nvGrpSpPr>
        <p:grpSpPr>
          <a:xfrm rot="-8099965">
            <a:off x="-612825" y="-1362082"/>
            <a:ext cx="1792483" cy="2660415"/>
            <a:chOff x="272875" y="1527563"/>
            <a:chExt cx="255950" cy="455000"/>
          </a:xfrm>
        </p:grpSpPr>
        <p:sp>
          <p:nvSpPr>
            <p:cNvPr id="1549" name="Google Shape;1549;p26"/>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50" name="Google Shape;1550;p26"/>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51" name="Google Shape;1551;p26"/>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52" name="Google Shape;1552;p26"/>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53" name="Google Shape;1553;p26"/>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54" name="Google Shape;1554;p26"/>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55" name="Google Shape;1555;p26"/>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56" name="Google Shape;1556;p26"/>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57" name="Google Shape;1557;p26"/>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58" name="Google Shape;1558;p26"/>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59" name="Google Shape;1559;p26"/>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60" name="Google Shape;1560;p26"/>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61" name="Google Shape;1561;p26"/>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62" name="Google Shape;1562;p26"/>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63" name="Google Shape;1563;p26"/>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64" name="Google Shape;1564;p26"/>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65" name="Google Shape;1565;p26"/>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66" name="Google Shape;1566;p26"/>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67" name="Google Shape;1567;p26"/>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68" name="Google Shape;1568;p26"/>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69" name="Google Shape;1569;p26"/>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70" name="Google Shape;1570;p26"/>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71" name="Google Shape;1571;p26"/>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72" name="Google Shape;1572;p26"/>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73" name="Google Shape;1573;p26"/>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74" name="Google Shape;1574;p26"/>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75" name="Google Shape;1575;p26"/>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76" name="Google Shape;1576;p26"/>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77" name="Google Shape;1577;p26"/>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78" name="Google Shape;1578;p26"/>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79" name="Google Shape;1579;p26"/>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80" name="Google Shape;1580;p26"/>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81" name="Google Shape;1581;p26"/>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82" name="Google Shape;1582;p26"/>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83" name="Google Shape;1583;p26"/>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pic>
        <p:nvPicPr>
          <p:cNvPr id="1584" name="Google Shape;1584;p26"/>
          <p:cNvPicPr preferRelativeResize="0"/>
          <p:nvPr/>
        </p:nvPicPr>
        <p:blipFill>
          <a:blip r:embed="rId3">
            <a:alphaModFix amt="74000"/>
          </a:blip>
          <a:stretch>
            <a:fillRect/>
          </a:stretch>
        </p:blipFill>
        <p:spPr>
          <a:xfrm flipH="1" rot="4990197">
            <a:off x="-1503147" y="5478162"/>
            <a:ext cx="3859827" cy="3457762"/>
          </a:xfrm>
          <a:prstGeom prst="rect">
            <a:avLst/>
          </a:prstGeom>
          <a:noFill/>
          <a:ln>
            <a:noFill/>
          </a:ln>
        </p:spPr>
      </p:pic>
      <p:pic>
        <p:nvPicPr>
          <p:cNvPr id="1585" name="Google Shape;1585;p26"/>
          <p:cNvPicPr preferRelativeResize="0"/>
          <p:nvPr/>
        </p:nvPicPr>
        <p:blipFill>
          <a:blip r:embed="rId4">
            <a:alphaModFix amt="74000"/>
          </a:blip>
          <a:stretch>
            <a:fillRect/>
          </a:stretch>
        </p:blipFill>
        <p:spPr>
          <a:xfrm flipH="1" rot="4990197">
            <a:off x="9743486" y="-1229354"/>
            <a:ext cx="3859827" cy="3457762"/>
          </a:xfrm>
          <a:prstGeom prst="rect">
            <a:avLst/>
          </a:prstGeom>
          <a:noFill/>
          <a:ln>
            <a:noFill/>
          </a:ln>
        </p:spPr>
      </p:pic>
      <p:sp>
        <p:nvSpPr>
          <p:cNvPr id="1586" name="Google Shape;1586;p26"/>
          <p:cNvSpPr txBox="1"/>
          <p:nvPr>
            <p:ph idx="9" type="ctrTitle"/>
          </p:nvPr>
        </p:nvSpPr>
        <p:spPr>
          <a:xfrm>
            <a:off x="982195" y="497367"/>
            <a:ext cx="10230000" cy="770400"/>
          </a:xfrm>
          <a:prstGeom prst="rect">
            <a:avLst/>
          </a:prstGeom>
        </p:spPr>
        <p:txBody>
          <a:bodyPr anchorCtr="0" anchor="ctr" bIns="121900" lIns="121900" spcFirstLastPara="1" rIns="121900" wrap="square" tIns="121900">
            <a:noAutofit/>
          </a:bodyPr>
          <a:lstStyle>
            <a:lvl1pPr lvl="0" rtl="0" algn="ctr">
              <a:spcBef>
                <a:spcPts val="0"/>
              </a:spcBef>
              <a:spcAft>
                <a:spcPts val="0"/>
              </a:spcAft>
              <a:buSzPts val="1100"/>
              <a:buNone/>
              <a:defRPr/>
            </a:lvl1pPr>
            <a:lvl2pPr lvl="1" rtl="0" algn="ctr">
              <a:spcBef>
                <a:spcPts val="0"/>
              </a:spcBef>
              <a:spcAft>
                <a:spcPts val="0"/>
              </a:spcAft>
              <a:buSzPts val="1100"/>
              <a:buNone/>
              <a:defRPr sz="1100"/>
            </a:lvl2pPr>
            <a:lvl3pPr lvl="2" rtl="0" algn="ctr">
              <a:spcBef>
                <a:spcPts val="0"/>
              </a:spcBef>
              <a:spcAft>
                <a:spcPts val="0"/>
              </a:spcAft>
              <a:buSzPts val="1100"/>
              <a:buNone/>
              <a:defRPr sz="1100"/>
            </a:lvl3pPr>
            <a:lvl4pPr lvl="3" rtl="0" algn="ctr">
              <a:spcBef>
                <a:spcPts val="0"/>
              </a:spcBef>
              <a:spcAft>
                <a:spcPts val="0"/>
              </a:spcAft>
              <a:buSzPts val="1100"/>
              <a:buNone/>
              <a:defRPr sz="1100"/>
            </a:lvl4pPr>
            <a:lvl5pPr lvl="4" rtl="0" algn="ctr">
              <a:spcBef>
                <a:spcPts val="0"/>
              </a:spcBef>
              <a:spcAft>
                <a:spcPts val="0"/>
              </a:spcAft>
              <a:buSzPts val="1100"/>
              <a:buNone/>
              <a:defRPr sz="1100"/>
            </a:lvl5pPr>
            <a:lvl6pPr lvl="5" rtl="0" algn="ctr">
              <a:spcBef>
                <a:spcPts val="0"/>
              </a:spcBef>
              <a:spcAft>
                <a:spcPts val="0"/>
              </a:spcAft>
              <a:buSzPts val="1100"/>
              <a:buNone/>
              <a:defRPr sz="1100"/>
            </a:lvl6pPr>
            <a:lvl7pPr lvl="6" rtl="0" algn="ctr">
              <a:spcBef>
                <a:spcPts val="0"/>
              </a:spcBef>
              <a:spcAft>
                <a:spcPts val="0"/>
              </a:spcAft>
              <a:buSzPts val="1100"/>
              <a:buNone/>
              <a:defRPr sz="1100"/>
            </a:lvl7pPr>
            <a:lvl8pPr lvl="7" rtl="0" algn="ctr">
              <a:spcBef>
                <a:spcPts val="0"/>
              </a:spcBef>
              <a:spcAft>
                <a:spcPts val="0"/>
              </a:spcAft>
              <a:buSzPts val="1100"/>
              <a:buNone/>
              <a:defRPr sz="1100"/>
            </a:lvl8pPr>
            <a:lvl9pPr lvl="8" rtl="0" algn="ctr">
              <a:spcBef>
                <a:spcPts val="0"/>
              </a:spcBef>
              <a:spcAft>
                <a:spcPts val="0"/>
              </a:spcAft>
              <a:buSzPts val="1100"/>
              <a:buNone/>
              <a:defRPr sz="1100"/>
            </a:lvl9pPr>
          </a:lstStyle>
          <a:p/>
        </p:txBody>
      </p:sp>
      <p:sp>
        <p:nvSpPr>
          <p:cNvPr id="1587" name="Google Shape;1587;p26"/>
          <p:cNvSpPr/>
          <p:nvPr/>
        </p:nvSpPr>
        <p:spPr>
          <a:xfrm rot="-2136680">
            <a:off x="9722021" y="5422499"/>
            <a:ext cx="3019994" cy="2887669"/>
          </a:xfrm>
          <a:custGeom>
            <a:rect b="b" l="l" r="r" t="t"/>
            <a:pathLst>
              <a:path extrusionOk="0" h="20404" w="21339">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
  <p:cSld name="CUSTOM_4">
    <p:spTree>
      <p:nvGrpSpPr>
        <p:cNvPr id="1588" name="Shape 1588"/>
        <p:cNvGrpSpPr/>
        <p:nvPr/>
      </p:nvGrpSpPr>
      <p:grpSpPr>
        <a:xfrm>
          <a:off x="0" y="0"/>
          <a:ext cx="0" cy="0"/>
          <a:chOff x="0" y="0"/>
          <a:chExt cx="0" cy="0"/>
        </a:xfrm>
      </p:grpSpPr>
      <p:pic>
        <p:nvPicPr>
          <p:cNvPr id="1589" name="Google Shape;1589;p27"/>
          <p:cNvPicPr preferRelativeResize="0"/>
          <p:nvPr/>
        </p:nvPicPr>
        <p:blipFill>
          <a:blip r:embed="rId2">
            <a:alphaModFix amt="66000"/>
          </a:blip>
          <a:stretch>
            <a:fillRect/>
          </a:stretch>
        </p:blipFill>
        <p:spPr>
          <a:xfrm flipH="1" rot="-2343513">
            <a:off x="-1555396" y="-1694293"/>
            <a:ext cx="4396521" cy="3035516"/>
          </a:xfrm>
          <a:prstGeom prst="rect">
            <a:avLst/>
          </a:prstGeom>
          <a:noFill/>
          <a:ln>
            <a:noFill/>
          </a:ln>
        </p:spPr>
      </p:pic>
      <p:grpSp>
        <p:nvGrpSpPr>
          <p:cNvPr id="1590" name="Google Shape;1590;p27"/>
          <p:cNvGrpSpPr/>
          <p:nvPr/>
        </p:nvGrpSpPr>
        <p:grpSpPr>
          <a:xfrm rot="-8099965">
            <a:off x="20519" y="-763164"/>
            <a:ext cx="1792483" cy="2660415"/>
            <a:chOff x="272875" y="1527563"/>
            <a:chExt cx="255950" cy="455000"/>
          </a:xfrm>
        </p:grpSpPr>
        <p:sp>
          <p:nvSpPr>
            <p:cNvPr id="1591" name="Google Shape;1591;p27"/>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92" name="Google Shape;1592;p27"/>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93" name="Google Shape;1593;p27"/>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94" name="Google Shape;1594;p27"/>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95" name="Google Shape;1595;p27"/>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96" name="Google Shape;1596;p27"/>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97" name="Google Shape;1597;p27"/>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98" name="Google Shape;1598;p27"/>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99" name="Google Shape;1599;p27"/>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00" name="Google Shape;1600;p27"/>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01" name="Google Shape;1601;p27"/>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02" name="Google Shape;1602;p27"/>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03" name="Google Shape;1603;p27"/>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04" name="Google Shape;1604;p27"/>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05" name="Google Shape;1605;p27"/>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06" name="Google Shape;1606;p27"/>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07" name="Google Shape;1607;p27"/>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08" name="Google Shape;1608;p27"/>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09" name="Google Shape;1609;p27"/>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10" name="Google Shape;1610;p27"/>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11" name="Google Shape;1611;p27"/>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12" name="Google Shape;1612;p27"/>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13" name="Google Shape;1613;p27"/>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14" name="Google Shape;1614;p27"/>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15" name="Google Shape;1615;p27"/>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16" name="Google Shape;1616;p27"/>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17" name="Google Shape;1617;p27"/>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18" name="Google Shape;1618;p27"/>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19" name="Google Shape;1619;p27"/>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20" name="Google Shape;1620;p27"/>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21" name="Google Shape;1621;p27"/>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22" name="Google Shape;1622;p27"/>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23" name="Google Shape;1623;p27"/>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24" name="Google Shape;1624;p27"/>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25" name="Google Shape;1625;p27"/>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pic>
        <p:nvPicPr>
          <p:cNvPr id="1626" name="Google Shape;1626;p27"/>
          <p:cNvPicPr preferRelativeResize="0"/>
          <p:nvPr/>
        </p:nvPicPr>
        <p:blipFill>
          <a:blip r:embed="rId3">
            <a:alphaModFix amt="74000"/>
          </a:blip>
          <a:stretch>
            <a:fillRect/>
          </a:stretch>
        </p:blipFill>
        <p:spPr>
          <a:xfrm flipH="1" rot="-5809803">
            <a:off x="10146557" y="-1463545"/>
            <a:ext cx="3859827" cy="3457762"/>
          </a:xfrm>
          <a:prstGeom prst="rect">
            <a:avLst/>
          </a:prstGeom>
          <a:noFill/>
          <a:ln>
            <a:noFill/>
          </a:ln>
        </p:spPr>
      </p:pic>
      <p:pic>
        <p:nvPicPr>
          <p:cNvPr id="1627" name="Google Shape;1627;p27"/>
          <p:cNvPicPr preferRelativeResize="0"/>
          <p:nvPr/>
        </p:nvPicPr>
        <p:blipFill>
          <a:blip r:embed="rId4">
            <a:alphaModFix amt="76000"/>
          </a:blip>
          <a:stretch>
            <a:fillRect/>
          </a:stretch>
        </p:blipFill>
        <p:spPr>
          <a:xfrm rot="10754694">
            <a:off x="3330599" y="5983034"/>
            <a:ext cx="10141077" cy="3776507"/>
          </a:xfrm>
          <a:prstGeom prst="rect">
            <a:avLst/>
          </a:prstGeom>
          <a:noFill/>
          <a:ln>
            <a:noFill/>
          </a:ln>
        </p:spPr>
      </p:pic>
      <p:grpSp>
        <p:nvGrpSpPr>
          <p:cNvPr id="1628" name="Google Shape;1628;p27"/>
          <p:cNvGrpSpPr/>
          <p:nvPr/>
        </p:nvGrpSpPr>
        <p:grpSpPr>
          <a:xfrm flipH="1">
            <a:off x="-832482" y="4650199"/>
            <a:ext cx="1792495" cy="3292897"/>
            <a:chOff x="272875" y="1419395"/>
            <a:chExt cx="255950" cy="563168"/>
          </a:xfrm>
        </p:grpSpPr>
        <p:sp>
          <p:nvSpPr>
            <p:cNvPr id="1629" name="Google Shape;1629;p27"/>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30" name="Google Shape;1630;p27"/>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31" name="Google Shape;1631;p27"/>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32" name="Google Shape;1632;p27"/>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33" name="Google Shape;1633;p27"/>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34" name="Google Shape;1634;p27"/>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35" name="Google Shape;1635;p27"/>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36" name="Google Shape;1636;p27"/>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37" name="Google Shape;1637;p27"/>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38" name="Google Shape;1638;p27"/>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39" name="Google Shape;1639;p27"/>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40" name="Google Shape;1640;p27"/>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41" name="Google Shape;1641;p27"/>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42" name="Google Shape;1642;p27"/>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43" name="Google Shape;1643;p27"/>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44" name="Google Shape;1644;p27"/>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45" name="Google Shape;1645;p27"/>
            <p:cNvSpPr/>
            <p:nvPr/>
          </p:nvSpPr>
          <p:spPr>
            <a:xfrm>
              <a:off x="369050" y="1615955"/>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46" name="Google Shape;1646;p27"/>
            <p:cNvSpPr/>
            <p:nvPr/>
          </p:nvSpPr>
          <p:spPr>
            <a:xfrm>
              <a:off x="490635" y="1582215"/>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47" name="Google Shape;1647;p27"/>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48" name="Google Shape;1648;p27"/>
            <p:cNvSpPr/>
            <p:nvPr/>
          </p:nvSpPr>
          <p:spPr>
            <a:xfrm>
              <a:off x="438343" y="1487068"/>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49" name="Google Shape;1649;p27"/>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50" name="Google Shape;1650;p27"/>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51" name="Google Shape;1651;p27"/>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52" name="Google Shape;1652;p27"/>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53" name="Google Shape;1653;p27"/>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54" name="Google Shape;1654;p27"/>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55" name="Google Shape;1655;p27"/>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56" name="Google Shape;1656;p27"/>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57" name="Google Shape;1657;p27"/>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58" name="Google Shape;1658;p27"/>
            <p:cNvSpPr/>
            <p:nvPr/>
          </p:nvSpPr>
          <p:spPr>
            <a:xfrm>
              <a:off x="360075" y="195388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59" name="Google Shape;1659;p27"/>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60" name="Google Shape;1660;p27"/>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61" name="Google Shape;1661;p27"/>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62" name="Google Shape;1662;p27"/>
            <p:cNvSpPr/>
            <p:nvPr/>
          </p:nvSpPr>
          <p:spPr>
            <a:xfrm>
              <a:off x="394558" y="1560904"/>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63" name="Google Shape;1663;p27"/>
            <p:cNvSpPr/>
            <p:nvPr/>
          </p:nvSpPr>
          <p:spPr>
            <a:xfrm>
              <a:off x="418850" y="1419395"/>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p>
          </p:txBody>
        </p:sp>
      </p:grpSp>
      <p:sp>
        <p:nvSpPr>
          <p:cNvPr id="1664" name="Google Shape;1664;p27"/>
          <p:cNvSpPr txBox="1"/>
          <p:nvPr>
            <p:ph type="title"/>
          </p:nvPr>
        </p:nvSpPr>
        <p:spPr>
          <a:xfrm>
            <a:off x="976500" y="2157560"/>
            <a:ext cx="5119500" cy="838800"/>
          </a:xfrm>
          <a:prstGeom prst="rect">
            <a:avLst/>
          </a:prstGeom>
        </p:spPr>
        <p:txBody>
          <a:bodyPr anchorCtr="0" anchor="ctr" bIns="121900" lIns="121900" spcFirstLastPara="1" rIns="121900" wrap="square" tIns="121900">
            <a:noAutofit/>
          </a:bodyPr>
          <a:lstStyle>
            <a:lvl1pPr lvl="0" rtl="0">
              <a:spcBef>
                <a:spcPts val="0"/>
              </a:spcBef>
              <a:spcAft>
                <a:spcPts val="0"/>
              </a:spcAft>
              <a:buSzPts val="3200"/>
              <a:buNone/>
              <a:defRPr sz="2100"/>
            </a:lvl1pPr>
            <a:lvl2pPr lvl="1" rtl="0" algn="ctr">
              <a:spcBef>
                <a:spcPts val="0"/>
              </a:spcBef>
              <a:spcAft>
                <a:spcPts val="0"/>
              </a:spcAft>
              <a:buSzPts val="3200"/>
              <a:buNone/>
              <a:defRPr sz="3200"/>
            </a:lvl2pPr>
            <a:lvl3pPr lvl="2" rtl="0" algn="ctr">
              <a:spcBef>
                <a:spcPts val="0"/>
              </a:spcBef>
              <a:spcAft>
                <a:spcPts val="0"/>
              </a:spcAft>
              <a:buSzPts val="3200"/>
              <a:buNone/>
              <a:defRPr sz="3200"/>
            </a:lvl3pPr>
            <a:lvl4pPr lvl="3" rtl="0" algn="ctr">
              <a:spcBef>
                <a:spcPts val="0"/>
              </a:spcBef>
              <a:spcAft>
                <a:spcPts val="0"/>
              </a:spcAft>
              <a:buSzPts val="3200"/>
              <a:buNone/>
              <a:defRPr sz="3200"/>
            </a:lvl4pPr>
            <a:lvl5pPr lvl="4" rtl="0" algn="ctr">
              <a:spcBef>
                <a:spcPts val="0"/>
              </a:spcBef>
              <a:spcAft>
                <a:spcPts val="0"/>
              </a:spcAft>
              <a:buSzPts val="3200"/>
              <a:buNone/>
              <a:defRPr sz="3200"/>
            </a:lvl5pPr>
            <a:lvl6pPr lvl="5" rtl="0" algn="ctr">
              <a:spcBef>
                <a:spcPts val="0"/>
              </a:spcBef>
              <a:spcAft>
                <a:spcPts val="0"/>
              </a:spcAft>
              <a:buSzPts val="3200"/>
              <a:buNone/>
              <a:defRPr sz="3200"/>
            </a:lvl6pPr>
            <a:lvl7pPr lvl="6" rtl="0" algn="ctr">
              <a:spcBef>
                <a:spcPts val="0"/>
              </a:spcBef>
              <a:spcAft>
                <a:spcPts val="0"/>
              </a:spcAft>
              <a:buSzPts val="3200"/>
              <a:buNone/>
              <a:defRPr sz="3200"/>
            </a:lvl7pPr>
            <a:lvl8pPr lvl="7" rtl="0" algn="ctr">
              <a:spcBef>
                <a:spcPts val="0"/>
              </a:spcBef>
              <a:spcAft>
                <a:spcPts val="0"/>
              </a:spcAft>
              <a:buSzPts val="3200"/>
              <a:buNone/>
              <a:defRPr sz="3200"/>
            </a:lvl8pPr>
            <a:lvl9pPr lvl="8" rtl="0" algn="ctr">
              <a:spcBef>
                <a:spcPts val="0"/>
              </a:spcBef>
              <a:spcAft>
                <a:spcPts val="0"/>
              </a:spcAft>
              <a:buSzPts val="3200"/>
              <a:buNone/>
              <a:defRPr sz="3200"/>
            </a:lvl9pPr>
          </a:lstStyle>
          <a:p/>
        </p:txBody>
      </p:sp>
      <p:sp>
        <p:nvSpPr>
          <p:cNvPr id="1665" name="Google Shape;1665;p27"/>
          <p:cNvSpPr txBox="1"/>
          <p:nvPr>
            <p:ph idx="1" type="subTitle"/>
          </p:nvPr>
        </p:nvSpPr>
        <p:spPr>
          <a:xfrm>
            <a:off x="976500" y="2921600"/>
            <a:ext cx="10255500" cy="2708100"/>
          </a:xfrm>
          <a:prstGeom prst="rect">
            <a:avLst/>
          </a:prstGeom>
        </p:spPr>
        <p:txBody>
          <a:bodyPr anchorCtr="0" anchor="t" bIns="121900" lIns="121900" spcFirstLastPara="1" rIns="121900" wrap="square" tIns="121900">
            <a:noAutofit/>
          </a:bodyPr>
          <a:lstStyle>
            <a:lvl1pPr lvl="0" marR="63500" rtl="0">
              <a:lnSpc>
                <a:spcPct val="166000"/>
              </a:lnSpc>
              <a:spcBef>
                <a:spcPts val="0"/>
              </a:spcBef>
              <a:spcAft>
                <a:spcPts val="0"/>
              </a:spcAft>
              <a:buClr>
                <a:schemeClr val="lt2"/>
              </a:buClr>
              <a:buSzPts val="1900"/>
              <a:buChar char="●"/>
              <a:defRPr sz="1600"/>
            </a:lvl1pPr>
            <a:lvl2pPr lvl="1" rtl="0" algn="ctr">
              <a:lnSpc>
                <a:spcPct val="100000"/>
              </a:lnSpc>
              <a:spcBef>
                <a:spcPts val="0"/>
              </a:spcBef>
              <a:spcAft>
                <a:spcPts val="0"/>
              </a:spcAft>
              <a:buSzPts val="1900"/>
              <a:buChar char="○"/>
              <a:defRPr/>
            </a:lvl2pPr>
            <a:lvl3pPr lvl="2" rtl="0" algn="ctr">
              <a:lnSpc>
                <a:spcPct val="100000"/>
              </a:lnSpc>
              <a:spcBef>
                <a:spcPts val="2100"/>
              </a:spcBef>
              <a:spcAft>
                <a:spcPts val="0"/>
              </a:spcAft>
              <a:buSzPts val="1900"/>
              <a:buChar char="■"/>
              <a:defRPr/>
            </a:lvl3pPr>
            <a:lvl4pPr lvl="3" rtl="0" algn="ctr">
              <a:lnSpc>
                <a:spcPct val="100000"/>
              </a:lnSpc>
              <a:spcBef>
                <a:spcPts val="2100"/>
              </a:spcBef>
              <a:spcAft>
                <a:spcPts val="0"/>
              </a:spcAft>
              <a:buSzPts val="1900"/>
              <a:buChar char="●"/>
              <a:defRPr/>
            </a:lvl4pPr>
            <a:lvl5pPr lvl="4" rtl="0" algn="ctr">
              <a:lnSpc>
                <a:spcPct val="100000"/>
              </a:lnSpc>
              <a:spcBef>
                <a:spcPts val="2100"/>
              </a:spcBef>
              <a:spcAft>
                <a:spcPts val="0"/>
              </a:spcAft>
              <a:buSzPts val="1900"/>
              <a:buChar char="○"/>
              <a:defRPr/>
            </a:lvl5pPr>
            <a:lvl6pPr lvl="5" rtl="0" algn="ctr">
              <a:lnSpc>
                <a:spcPct val="100000"/>
              </a:lnSpc>
              <a:spcBef>
                <a:spcPts val="2100"/>
              </a:spcBef>
              <a:spcAft>
                <a:spcPts val="0"/>
              </a:spcAft>
              <a:buSzPts val="1900"/>
              <a:buChar char="■"/>
              <a:defRPr/>
            </a:lvl6pPr>
            <a:lvl7pPr lvl="6" rtl="0" algn="ctr">
              <a:lnSpc>
                <a:spcPct val="100000"/>
              </a:lnSpc>
              <a:spcBef>
                <a:spcPts val="2100"/>
              </a:spcBef>
              <a:spcAft>
                <a:spcPts val="0"/>
              </a:spcAft>
              <a:buSzPts val="1900"/>
              <a:buChar char="●"/>
              <a:defRPr/>
            </a:lvl7pPr>
            <a:lvl8pPr lvl="7" rtl="0" algn="ctr">
              <a:lnSpc>
                <a:spcPct val="100000"/>
              </a:lnSpc>
              <a:spcBef>
                <a:spcPts val="2100"/>
              </a:spcBef>
              <a:spcAft>
                <a:spcPts val="0"/>
              </a:spcAft>
              <a:buSzPts val="1900"/>
              <a:buChar char="○"/>
              <a:defRPr/>
            </a:lvl8pPr>
            <a:lvl9pPr lvl="8" rtl="0" algn="ctr">
              <a:lnSpc>
                <a:spcPct val="100000"/>
              </a:lnSpc>
              <a:spcBef>
                <a:spcPts val="2100"/>
              </a:spcBef>
              <a:spcAft>
                <a:spcPts val="2100"/>
              </a:spcAft>
              <a:buSzPts val="1900"/>
              <a:buChar char="■"/>
              <a:defRPr/>
            </a:lvl9pPr>
          </a:lstStyle>
          <a:p/>
        </p:txBody>
      </p:sp>
      <p:sp>
        <p:nvSpPr>
          <p:cNvPr id="1666" name="Google Shape;1666;p27"/>
          <p:cNvSpPr txBox="1"/>
          <p:nvPr>
            <p:ph idx="2" type="ctrTitle"/>
          </p:nvPr>
        </p:nvSpPr>
        <p:spPr>
          <a:xfrm>
            <a:off x="982195" y="497367"/>
            <a:ext cx="10230000" cy="770400"/>
          </a:xfrm>
          <a:prstGeom prst="rect">
            <a:avLst/>
          </a:prstGeom>
        </p:spPr>
        <p:txBody>
          <a:bodyPr anchorCtr="0" anchor="ctr" bIns="121900" lIns="121900" spcFirstLastPara="1" rIns="121900" wrap="square" tIns="121900">
            <a:noAutofit/>
          </a:bodyPr>
          <a:lstStyle>
            <a:lvl1pPr lvl="0" rtl="0" algn="ctr">
              <a:spcBef>
                <a:spcPts val="0"/>
              </a:spcBef>
              <a:spcAft>
                <a:spcPts val="0"/>
              </a:spcAft>
              <a:buSzPts val="1100"/>
              <a:buNone/>
              <a:defRPr/>
            </a:lvl1pPr>
            <a:lvl2pPr lvl="1" rtl="0" algn="ctr">
              <a:spcBef>
                <a:spcPts val="0"/>
              </a:spcBef>
              <a:spcAft>
                <a:spcPts val="0"/>
              </a:spcAft>
              <a:buSzPts val="1100"/>
              <a:buNone/>
              <a:defRPr sz="1100"/>
            </a:lvl2pPr>
            <a:lvl3pPr lvl="2" rtl="0" algn="ctr">
              <a:spcBef>
                <a:spcPts val="0"/>
              </a:spcBef>
              <a:spcAft>
                <a:spcPts val="0"/>
              </a:spcAft>
              <a:buSzPts val="1100"/>
              <a:buNone/>
              <a:defRPr sz="1100"/>
            </a:lvl3pPr>
            <a:lvl4pPr lvl="3" rtl="0" algn="ctr">
              <a:spcBef>
                <a:spcPts val="0"/>
              </a:spcBef>
              <a:spcAft>
                <a:spcPts val="0"/>
              </a:spcAft>
              <a:buSzPts val="1100"/>
              <a:buNone/>
              <a:defRPr sz="1100"/>
            </a:lvl4pPr>
            <a:lvl5pPr lvl="4" rtl="0" algn="ctr">
              <a:spcBef>
                <a:spcPts val="0"/>
              </a:spcBef>
              <a:spcAft>
                <a:spcPts val="0"/>
              </a:spcAft>
              <a:buSzPts val="1100"/>
              <a:buNone/>
              <a:defRPr sz="1100"/>
            </a:lvl5pPr>
            <a:lvl6pPr lvl="5" rtl="0" algn="ctr">
              <a:spcBef>
                <a:spcPts val="0"/>
              </a:spcBef>
              <a:spcAft>
                <a:spcPts val="0"/>
              </a:spcAft>
              <a:buSzPts val="1100"/>
              <a:buNone/>
              <a:defRPr sz="1100"/>
            </a:lvl6pPr>
            <a:lvl7pPr lvl="6" rtl="0" algn="ctr">
              <a:spcBef>
                <a:spcPts val="0"/>
              </a:spcBef>
              <a:spcAft>
                <a:spcPts val="0"/>
              </a:spcAft>
              <a:buSzPts val="1100"/>
              <a:buNone/>
              <a:defRPr sz="1100"/>
            </a:lvl7pPr>
            <a:lvl8pPr lvl="7" rtl="0" algn="ctr">
              <a:spcBef>
                <a:spcPts val="0"/>
              </a:spcBef>
              <a:spcAft>
                <a:spcPts val="0"/>
              </a:spcAft>
              <a:buSzPts val="1100"/>
              <a:buNone/>
              <a:defRPr sz="1100"/>
            </a:lvl8pPr>
            <a:lvl9pPr lvl="8" rtl="0" algn="ctr">
              <a:spcBef>
                <a:spcPts val="0"/>
              </a:spcBef>
              <a:spcAft>
                <a:spcPts val="0"/>
              </a:spcAft>
              <a:buSzPts val="1100"/>
              <a:buNone/>
              <a:defRPr sz="1100"/>
            </a:lvl9pPr>
          </a:lstStyle>
          <a:p/>
        </p:txBody>
      </p:sp>
      <p:sp>
        <p:nvSpPr>
          <p:cNvPr id="1667" name="Google Shape;1667;p27"/>
          <p:cNvSpPr/>
          <p:nvPr/>
        </p:nvSpPr>
        <p:spPr>
          <a:xfrm rot="9899984">
            <a:off x="10448198" y="5430196"/>
            <a:ext cx="3020002" cy="2887676"/>
          </a:xfrm>
          <a:custGeom>
            <a:rect b="b" l="l" r="r" t="t"/>
            <a:pathLst>
              <a:path extrusionOk="0" h="20404" w="21339">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4_1">
    <p:spTree>
      <p:nvGrpSpPr>
        <p:cNvPr id="1668" name="Shape 1668"/>
        <p:cNvGrpSpPr/>
        <p:nvPr/>
      </p:nvGrpSpPr>
      <p:grpSpPr>
        <a:xfrm>
          <a:off x="0" y="0"/>
          <a:ext cx="0" cy="0"/>
          <a:chOff x="0" y="0"/>
          <a:chExt cx="0" cy="0"/>
        </a:xfrm>
      </p:grpSpPr>
      <p:pic>
        <p:nvPicPr>
          <p:cNvPr id="1669" name="Google Shape;1669;p28"/>
          <p:cNvPicPr preferRelativeResize="0"/>
          <p:nvPr/>
        </p:nvPicPr>
        <p:blipFill>
          <a:blip r:embed="rId2">
            <a:alphaModFix amt="66000"/>
          </a:blip>
          <a:stretch>
            <a:fillRect/>
          </a:stretch>
        </p:blipFill>
        <p:spPr>
          <a:xfrm flipH="1" rot="5399989">
            <a:off x="10274020" y="-797759"/>
            <a:ext cx="4396517" cy="3035518"/>
          </a:xfrm>
          <a:prstGeom prst="rect">
            <a:avLst/>
          </a:prstGeom>
          <a:noFill/>
          <a:ln>
            <a:noFill/>
          </a:ln>
        </p:spPr>
      </p:pic>
      <p:grpSp>
        <p:nvGrpSpPr>
          <p:cNvPr id="1670" name="Google Shape;1670;p28"/>
          <p:cNvGrpSpPr/>
          <p:nvPr/>
        </p:nvGrpSpPr>
        <p:grpSpPr>
          <a:xfrm rot="-987788">
            <a:off x="10335805" y="-355104"/>
            <a:ext cx="1792473" cy="2660400"/>
            <a:chOff x="272875" y="1527563"/>
            <a:chExt cx="255950" cy="455000"/>
          </a:xfrm>
        </p:grpSpPr>
        <p:sp>
          <p:nvSpPr>
            <p:cNvPr id="1671" name="Google Shape;1671;p28"/>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72" name="Google Shape;1672;p28"/>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73" name="Google Shape;1673;p28"/>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74" name="Google Shape;1674;p28"/>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75" name="Google Shape;1675;p28"/>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76" name="Google Shape;1676;p28"/>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77" name="Google Shape;1677;p28"/>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78" name="Google Shape;1678;p28"/>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79" name="Google Shape;1679;p28"/>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80" name="Google Shape;1680;p28"/>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81" name="Google Shape;1681;p28"/>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82" name="Google Shape;1682;p28"/>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83" name="Google Shape;1683;p28"/>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84" name="Google Shape;1684;p28"/>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85" name="Google Shape;1685;p28"/>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86" name="Google Shape;1686;p28"/>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87" name="Google Shape;1687;p28"/>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88" name="Google Shape;1688;p28"/>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89" name="Google Shape;1689;p28"/>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90" name="Google Shape;1690;p28"/>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91" name="Google Shape;1691;p28"/>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92" name="Google Shape;1692;p28"/>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93" name="Google Shape;1693;p28"/>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94" name="Google Shape;1694;p28"/>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95" name="Google Shape;1695;p28"/>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96" name="Google Shape;1696;p28"/>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97" name="Google Shape;1697;p28"/>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98" name="Google Shape;1698;p28"/>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99" name="Google Shape;1699;p28"/>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00" name="Google Shape;1700;p28"/>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01" name="Google Shape;1701;p28"/>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02" name="Google Shape;1702;p28"/>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03" name="Google Shape;1703;p28"/>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04" name="Google Shape;1704;p28"/>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05" name="Google Shape;1705;p28"/>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pic>
        <p:nvPicPr>
          <p:cNvPr id="1706" name="Google Shape;1706;p28"/>
          <p:cNvPicPr preferRelativeResize="0"/>
          <p:nvPr/>
        </p:nvPicPr>
        <p:blipFill>
          <a:blip r:embed="rId3">
            <a:alphaModFix amt="74000"/>
          </a:blip>
          <a:stretch>
            <a:fillRect/>
          </a:stretch>
        </p:blipFill>
        <p:spPr>
          <a:xfrm flipH="1" rot="-10162004">
            <a:off x="-1454810" y="-1511680"/>
            <a:ext cx="3859830" cy="3457764"/>
          </a:xfrm>
          <a:prstGeom prst="rect">
            <a:avLst/>
          </a:prstGeom>
          <a:noFill/>
          <a:ln>
            <a:noFill/>
          </a:ln>
        </p:spPr>
      </p:pic>
      <p:pic>
        <p:nvPicPr>
          <p:cNvPr id="1707" name="Google Shape;1707;p28"/>
          <p:cNvPicPr preferRelativeResize="0"/>
          <p:nvPr/>
        </p:nvPicPr>
        <p:blipFill>
          <a:blip r:embed="rId4">
            <a:alphaModFix amt="76000"/>
          </a:blip>
          <a:stretch>
            <a:fillRect/>
          </a:stretch>
        </p:blipFill>
        <p:spPr>
          <a:xfrm rot="363351">
            <a:off x="1070161" y="5722378"/>
            <a:ext cx="10141070" cy="3776511"/>
          </a:xfrm>
          <a:prstGeom prst="rect">
            <a:avLst/>
          </a:prstGeom>
          <a:noFill/>
          <a:ln>
            <a:noFill/>
          </a:ln>
        </p:spPr>
      </p:pic>
      <p:sp>
        <p:nvSpPr>
          <p:cNvPr id="1708" name="Google Shape;1708;p28"/>
          <p:cNvSpPr/>
          <p:nvPr/>
        </p:nvSpPr>
        <p:spPr>
          <a:xfrm rot="9899984">
            <a:off x="-778602" y="6166796"/>
            <a:ext cx="3020002" cy="2887676"/>
          </a:xfrm>
          <a:custGeom>
            <a:rect b="b" l="l" r="r" t="t"/>
            <a:pathLst>
              <a:path extrusionOk="0" h="20404" w="21339">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09" name="Google Shape;1709;p28"/>
          <p:cNvSpPr txBox="1"/>
          <p:nvPr>
            <p:ph type="title"/>
          </p:nvPr>
        </p:nvSpPr>
        <p:spPr>
          <a:xfrm>
            <a:off x="976500" y="2183327"/>
            <a:ext cx="5119500" cy="763500"/>
          </a:xfrm>
          <a:prstGeom prst="rect">
            <a:avLst/>
          </a:prstGeom>
        </p:spPr>
        <p:txBody>
          <a:bodyPr anchorCtr="0" anchor="ctr" bIns="121900" lIns="121900" spcFirstLastPara="1" rIns="121900" wrap="square" tIns="121900">
            <a:noAutofit/>
          </a:bodyPr>
          <a:lstStyle>
            <a:lvl1pPr lvl="0" rtl="0">
              <a:spcBef>
                <a:spcPts val="0"/>
              </a:spcBef>
              <a:spcAft>
                <a:spcPts val="0"/>
              </a:spcAft>
              <a:buSzPts val="3200"/>
              <a:buNone/>
              <a:defRPr sz="2100"/>
            </a:lvl1pPr>
            <a:lvl2pPr lvl="1" rtl="0" algn="ctr">
              <a:spcBef>
                <a:spcPts val="0"/>
              </a:spcBef>
              <a:spcAft>
                <a:spcPts val="0"/>
              </a:spcAft>
              <a:buSzPts val="3200"/>
              <a:buNone/>
              <a:defRPr sz="3200"/>
            </a:lvl2pPr>
            <a:lvl3pPr lvl="2" rtl="0" algn="ctr">
              <a:spcBef>
                <a:spcPts val="0"/>
              </a:spcBef>
              <a:spcAft>
                <a:spcPts val="0"/>
              </a:spcAft>
              <a:buSzPts val="3200"/>
              <a:buNone/>
              <a:defRPr sz="3200"/>
            </a:lvl3pPr>
            <a:lvl4pPr lvl="3" rtl="0" algn="ctr">
              <a:spcBef>
                <a:spcPts val="0"/>
              </a:spcBef>
              <a:spcAft>
                <a:spcPts val="0"/>
              </a:spcAft>
              <a:buSzPts val="3200"/>
              <a:buNone/>
              <a:defRPr sz="3200"/>
            </a:lvl4pPr>
            <a:lvl5pPr lvl="4" rtl="0" algn="ctr">
              <a:spcBef>
                <a:spcPts val="0"/>
              </a:spcBef>
              <a:spcAft>
                <a:spcPts val="0"/>
              </a:spcAft>
              <a:buSzPts val="3200"/>
              <a:buNone/>
              <a:defRPr sz="3200"/>
            </a:lvl5pPr>
            <a:lvl6pPr lvl="5" rtl="0" algn="ctr">
              <a:spcBef>
                <a:spcPts val="0"/>
              </a:spcBef>
              <a:spcAft>
                <a:spcPts val="0"/>
              </a:spcAft>
              <a:buSzPts val="3200"/>
              <a:buNone/>
              <a:defRPr sz="3200"/>
            </a:lvl6pPr>
            <a:lvl7pPr lvl="6" rtl="0" algn="ctr">
              <a:spcBef>
                <a:spcPts val="0"/>
              </a:spcBef>
              <a:spcAft>
                <a:spcPts val="0"/>
              </a:spcAft>
              <a:buSzPts val="3200"/>
              <a:buNone/>
              <a:defRPr sz="3200"/>
            </a:lvl7pPr>
            <a:lvl8pPr lvl="7" rtl="0" algn="ctr">
              <a:spcBef>
                <a:spcPts val="0"/>
              </a:spcBef>
              <a:spcAft>
                <a:spcPts val="0"/>
              </a:spcAft>
              <a:buSzPts val="3200"/>
              <a:buNone/>
              <a:defRPr sz="3200"/>
            </a:lvl8pPr>
            <a:lvl9pPr lvl="8" rtl="0" algn="ctr">
              <a:spcBef>
                <a:spcPts val="0"/>
              </a:spcBef>
              <a:spcAft>
                <a:spcPts val="0"/>
              </a:spcAft>
              <a:buSzPts val="3200"/>
              <a:buNone/>
              <a:defRPr sz="3200"/>
            </a:lvl9pPr>
          </a:lstStyle>
          <a:p/>
        </p:txBody>
      </p:sp>
      <p:sp>
        <p:nvSpPr>
          <p:cNvPr id="1710" name="Google Shape;1710;p28"/>
          <p:cNvSpPr txBox="1"/>
          <p:nvPr>
            <p:ph idx="1" type="subTitle"/>
          </p:nvPr>
        </p:nvSpPr>
        <p:spPr>
          <a:xfrm>
            <a:off x="633567" y="2926433"/>
            <a:ext cx="5462400" cy="3320400"/>
          </a:xfrm>
          <a:prstGeom prst="rect">
            <a:avLst/>
          </a:prstGeom>
        </p:spPr>
        <p:txBody>
          <a:bodyPr anchorCtr="0" anchor="t" bIns="121900" lIns="121900" spcFirstLastPara="1" rIns="121900" wrap="square" tIns="121900">
            <a:noAutofit/>
          </a:bodyPr>
          <a:lstStyle>
            <a:lvl1pPr lvl="0" marR="63500" rtl="0">
              <a:lnSpc>
                <a:spcPct val="100000"/>
              </a:lnSpc>
              <a:spcBef>
                <a:spcPts val="0"/>
              </a:spcBef>
              <a:spcAft>
                <a:spcPts val="0"/>
              </a:spcAft>
              <a:buClr>
                <a:schemeClr val="lt2"/>
              </a:buClr>
              <a:buSzPts val="1900"/>
              <a:buChar char="●"/>
              <a:defRPr sz="1600"/>
            </a:lvl1pPr>
            <a:lvl2pPr lvl="1" rtl="0" algn="ctr">
              <a:lnSpc>
                <a:spcPct val="100000"/>
              </a:lnSpc>
              <a:spcBef>
                <a:spcPts val="0"/>
              </a:spcBef>
              <a:spcAft>
                <a:spcPts val="0"/>
              </a:spcAft>
              <a:buSzPts val="1900"/>
              <a:buChar char="○"/>
              <a:defRPr/>
            </a:lvl2pPr>
            <a:lvl3pPr lvl="2" rtl="0" algn="ctr">
              <a:lnSpc>
                <a:spcPct val="100000"/>
              </a:lnSpc>
              <a:spcBef>
                <a:spcPts val="2100"/>
              </a:spcBef>
              <a:spcAft>
                <a:spcPts val="0"/>
              </a:spcAft>
              <a:buSzPts val="1900"/>
              <a:buChar char="■"/>
              <a:defRPr/>
            </a:lvl3pPr>
            <a:lvl4pPr lvl="3" rtl="0" algn="ctr">
              <a:lnSpc>
                <a:spcPct val="100000"/>
              </a:lnSpc>
              <a:spcBef>
                <a:spcPts val="2100"/>
              </a:spcBef>
              <a:spcAft>
                <a:spcPts val="0"/>
              </a:spcAft>
              <a:buSzPts val="1900"/>
              <a:buChar char="●"/>
              <a:defRPr/>
            </a:lvl4pPr>
            <a:lvl5pPr lvl="4" rtl="0" algn="ctr">
              <a:lnSpc>
                <a:spcPct val="100000"/>
              </a:lnSpc>
              <a:spcBef>
                <a:spcPts val="2100"/>
              </a:spcBef>
              <a:spcAft>
                <a:spcPts val="0"/>
              </a:spcAft>
              <a:buSzPts val="1900"/>
              <a:buChar char="○"/>
              <a:defRPr/>
            </a:lvl5pPr>
            <a:lvl6pPr lvl="5" rtl="0" algn="ctr">
              <a:lnSpc>
                <a:spcPct val="100000"/>
              </a:lnSpc>
              <a:spcBef>
                <a:spcPts val="2100"/>
              </a:spcBef>
              <a:spcAft>
                <a:spcPts val="0"/>
              </a:spcAft>
              <a:buSzPts val="1900"/>
              <a:buChar char="■"/>
              <a:defRPr/>
            </a:lvl6pPr>
            <a:lvl7pPr lvl="6" rtl="0" algn="ctr">
              <a:lnSpc>
                <a:spcPct val="100000"/>
              </a:lnSpc>
              <a:spcBef>
                <a:spcPts val="2100"/>
              </a:spcBef>
              <a:spcAft>
                <a:spcPts val="0"/>
              </a:spcAft>
              <a:buSzPts val="1900"/>
              <a:buChar char="●"/>
              <a:defRPr/>
            </a:lvl7pPr>
            <a:lvl8pPr lvl="7" rtl="0" algn="ctr">
              <a:lnSpc>
                <a:spcPct val="100000"/>
              </a:lnSpc>
              <a:spcBef>
                <a:spcPts val="2100"/>
              </a:spcBef>
              <a:spcAft>
                <a:spcPts val="0"/>
              </a:spcAft>
              <a:buSzPts val="1900"/>
              <a:buChar char="○"/>
              <a:defRPr/>
            </a:lvl8pPr>
            <a:lvl9pPr lvl="8" rtl="0" algn="ctr">
              <a:lnSpc>
                <a:spcPct val="100000"/>
              </a:lnSpc>
              <a:spcBef>
                <a:spcPts val="2100"/>
              </a:spcBef>
              <a:spcAft>
                <a:spcPts val="2100"/>
              </a:spcAft>
              <a:buSzPts val="1900"/>
              <a:buChar char="■"/>
              <a:defRPr/>
            </a:lvl9pPr>
          </a:lstStyle>
          <a:p/>
        </p:txBody>
      </p:sp>
      <p:sp>
        <p:nvSpPr>
          <p:cNvPr id="1711" name="Google Shape;1711;p28"/>
          <p:cNvSpPr txBox="1"/>
          <p:nvPr>
            <p:ph idx="2" type="title"/>
          </p:nvPr>
        </p:nvSpPr>
        <p:spPr>
          <a:xfrm>
            <a:off x="6104200" y="2183327"/>
            <a:ext cx="5119500" cy="763500"/>
          </a:xfrm>
          <a:prstGeom prst="rect">
            <a:avLst/>
          </a:prstGeom>
        </p:spPr>
        <p:txBody>
          <a:bodyPr anchorCtr="0" anchor="ctr" bIns="121900" lIns="121900" spcFirstLastPara="1" rIns="121900" wrap="square" tIns="121900">
            <a:noAutofit/>
          </a:bodyPr>
          <a:lstStyle>
            <a:lvl1pPr lvl="0" rtl="0">
              <a:spcBef>
                <a:spcPts val="0"/>
              </a:spcBef>
              <a:spcAft>
                <a:spcPts val="0"/>
              </a:spcAft>
              <a:buSzPts val="3200"/>
              <a:buNone/>
              <a:defRPr sz="2100"/>
            </a:lvl1pPr>
            <a:lvl2pPr lvl="1" rtl="0" algn="ctr">
              <a:spcBef>
                <a:spcPts val="0"/>
              </a:spcBef>
              <a:spcAft>
                <a:spcPts val="0"/>
              </a:spcAft>
              <a:buSzPts val="3200"/>
              <a:buNone/>
              <a:defRPr sz="3200"/>
            </a:lvl2pPr>
            <a:lvl3pPr lvl="2" rtl="0" algn="ctr">
              <a:spcBef>
                <a:spcPts val="0"/>
              </a:spcBef>
              <a:spcAft>
                <a:spcPts val="0"/>
              </a:spcAft>
              <a:buSzPts val="3200"/>
              <a:buNone/>
              <a:defRPr sz="3200"/>
            </a:lvl3pPr>
            <a:lvl4pPr lvl="3" rtl="0" algn="ctr">
              <a:spcBef>
                <a:spcPts val="0"/>
              </a:spcBef>
              <a:spcAft>
                <a:spcPts val="0"/>
              </a:spcAft>
              <a:buSzPts val="3200"/>
              <a:buNone/>
              <a:defRPr sz="3200"/>
            </a:lvl4pPr>
            <a:lvl5pPr lvl="4" rtl="0" algn="ctr">
              <a:spcBef>
                <a:spcPts val="0"/>
              </a:spcBef>
              <a:spcAft>
                <a:spcPts val="0"/>
              </a:spcAft>
              <a:buSzPts val="3200"/>
              <a:buNone/>
              <a:defRPr sz="3200"/>
            </a:lvl5pPr>
            <a:lvl6pPr lvl="5" rtl="0" algn="ctr">
              <a:spcBef>
                <a:spcPts val="0"/>
              </a:spcBef>
              <a:spcAft>
                <a:spcPts val="0"/>
              </a:spcAft>
              <a:buSzPts val="3200"/>
              <a:buNone/>
              <a:defRPr sz="3200"/>
            </a:lvl6pPr>
            <a:lvl7pPr lvl="6" rtl="0" algn="ctr">
              <a:spcBef>
                <a:spcPts val="0"/>
              </a:spcBef>
              <a:spcAft>
                <a:spcPts val="0"/>
              </a:spcAft>
              <a:buSzPts val="3200"/>
              <a:buNone/>
              <a:defRPr sz="3200"/>
            </a:lvl7pPr>
            <a:lvl8pPr lvl="7" rtl="0" algn="ctr">
              <a:spcBef>
                <a:spcPts val="0"/>
              </a:spcBef>
              <a:spcAft>
                <a:spcPts val="0"/>
              </a:spcAft>
              <a:buSzPts val="3200"/>
              <a:buNone/>
              <a:defRPr sz="3200"/>
            </a:lvl8pPr>
            <a:lvl9pPr lvl="8" rtl="0" algn="ctr">
              <a:spcBef>
                <a:spcPts val="0"/>
              </a:spcBef>
              <a:spcAft>
                <a:spcPts val="0"/>
              </a:spcAft>
              <a:buSzPts val="3200"/>
              <a:buNone/>
              <a:defRPr sz="3200"/>
            </a:lvl9pPr>
          </a:lstStyle>
          <a:p/>
        </p:txBody>
      </p:sp>
      <p:sp>
        <p:nvSpPr>
          <p:cNvPr id="1712" name="Google Shape;1712;p28"/>
          <p:cNvSpPr txBox="1"/>
          <p:nvPr>
            <p:ph idx="3" type="subTitle"/>
          </p:nvPr>
        </p:nvSpPr>
        <p:spPr>
          <a:xfrm>
            <a:off x="6104200" y="2926433"/>
            <a:ext cx="5462400" cy="3320400"/>
          </a:xfrm>
          <a:prstGeom prst="rect">
            <a:avLst/>
          </a:prstGeom>
        </p:spPr>
        <p:txBody>
          <a:bodyPr anchorCtr="0" anchor="t" bIns="121900" lIns="121900" spcFirstLastPara="1" rIns="121900" wrap="square" tIns="121900">
            <a:noAutofit/>
          </a:bodyPr>
          <a:lstStyle>
            <a:lvl1pPr lvl="0" rtl="0">
              <a:lnSpc>
                <a:spcPct val="100000"/>
              </a:lnSpc>
              <a:spcBef>
                <a:spcPts val="0"/>
              </a:spcBef>
              <a:spcAft>
                <a:spcPts val="0"/>
              </a:spcAft>
              <a:buClr>
                <a:schemeClr val="lt2"/>
              </a:buClr>
              <a:buSzPts val="1900"/>
              <a:buChar char="●"/>
              <a:defRPr sz="1600"/>
            </a:lvl1pPr>
            <a:lvl2pPr lvl="1" rtl="0" algn="ctr">
              <a:lnSpc>
                <a:spcPct val="100000"/>
              </a:lnSpc>
              <a:spcBef>
                <a:spcPts val="0"/>
              </a:spcBef>
              <a:spcAft>
                <a:spcPts val="0"/>
              </a:spcAft>
              <a:buSzPts val="1900"/>
              <a:buChar char="○"/>
              <a:defRPr/>
            </a:lvl2pPr>
            <a:lvl3pPr lvl="2" rtl="0" algn="ctr">
              <a:lnSpc>
                <a:spcPct val="100000"/>
              </a:lnSpc>
              <a:spcBef>
                <a:spcPts val="2100"/>
              </a:spcBef>
              <a:spcAft>
                <a:spcPts val="0"/>
              </a:spcAft>
              <a:buSzPts val="1900"/>
              <a:buChar char="■"/>
              <a:defRPr/>
            </a:lvl3pPr>
            <a:lvl4pPr lvl="3" rtl="0" algn="ctr">
              <a:lnSpc>
                <a:spcPct val="100000"/>
              </a:lnSpc>
              <a:spcBef>
                <a:spcPts val="2100"/>
              </a:spcBef>
              <a:spcAft>
                <a:spcPts val="0"/>
              </a:spcAft>
              <a:buSzPts val="1900"/>
              <a:buChar char="●"/>
              <a:defRPr/>
            </a:lvl4pPr>
            <a:lvl5pPr lvl="4" rtl="0" algn="ctr">
              <a:lnSpc>
                <a:spcPct val="100000"/>
              </a:lnSpc>
              <a:spcBef>
                <a:spcPts val="2100"/>
              </a:spcBef>
              <a:spcAft>
                <a:spcPts val="0"/>
              </a:spcAft>
              <a:buSzPts val="1900"/>
              <a:buChar char="○"/>
              <a:defRPr/>
            </a:lvl5pPr>
            <a:lvl6pPr lvl="5" rtl="0" algn="ctr">
              <a:lnSpc>
                <a:spcPct val="100000"/>
              </a:lnSpc>
              <a:spcBef>
                <a:spcPts val="2100"/>
              </a:spcBef>
              <a:spcAft>
                <a:spcPts val="0"/>
              </a:spcAft>
              <a:buSzPts val="1900"/>
              <a:buChar char="■"/>
              <a:defRPr/>
            </a:lvl6pPr>
            <a:lvl7pPr lvl="6" rtl="0" algn="ctr">
              <a:lnSpc>
                <a:spcPct val="100000"/>
              </a:lnSpc>
              <a:spcBef>
                <a:spcPts val="2100"/>
              </a:spcBef>
              <a:spcAft>
                <a:spcPts val="0"/>
              </a:spcAft>
              <a:buSzPts val="1900"/>
              <a:buChar char="●"/>
              <a:defRPr/>
            </a:lvl7pPr>
            <a:lvl8pPr lvl="7" rtl="0" algn="ctr">
              <a:lnSpc>
                <a:spcPct val="100000"/>
              </a:lnSpc>
              <a:spcBef>
                <a:spcPts val="2100"/>
              </a:spcBef>
              <a:spcAft>
                <a:spcPts val="0"/>
              </a:spcAft>
              <a:buSzPts val="1900"/>
              <a:buChar char="○"/>
              <a:defRPr/>
            </a:lvl8pPr>
            <a:lvl9pPr lvl="8" rtl="0" algn="ctr">
              <a:lnSpc>
                <a:spcPct val="100000"/>
              </a:lnSpc>
              <a:spcBef>
                <a:spcPts val="2100"/>
              </a:spcBef>
              <a:spcAft>
                <a:spcPts val="2100"/>
              </a:spcAft>
              <a:buSzPts val="1900"/>
              <a:buChar char="■"/>
              <a:defRPr/>
            </a:lvl9pPr>
          </a:lstStyle>
          <a:p/>
        </p:txBody>
      </p:sp>
      <p:sp>
        <p:nvSpPr>
          <p:cNvPr id="1713" name="Google Shape;1713;p28"/>
          <p:cNvSpPr txBox="1"/>
          <p:nvPr>
            <p:ph idx="4" type="ctrTitle"/>
          </p:nvPr>
        </p:nvSpPr>
        <p:spPr>
          <a:xfrm>
            <a:off x="982195" y="497367"/>
            <a:ext cx="10230000" cy="770400"/>
          </a:xfrm>
          <a:prstGeom prst="rect">
            <a:avLst/>
          </a:prstGeom>
        </p:spPr>
        <p:txBody>
          <a:bodyPr anchorCtr="0" anchor="ctr" bIns="121900" lIns="121900" spcFirstLastPara="1" rIns="121900" wrap="square" tIns="121900">
            <a:noAutofit/>
          </a:bodyPr>
          <a:lstStyle>
            <a:lvl1pPr lvl="0" rtl="0" algn="ctr">
              <a:spcBef>
                <a:spcPts val="0"/>
              </a:spcBef>
              <a:spcAft>
                <a:spcPts val="0"/>
              </a:spcAft>
              <a:buSzPts val="1100"/>
              <a:buNone/>
              <a:defRPr/>
            </a:lvl1pPr>
            <a:lvl2pPr lvl="1" rtl="0" algn="ctr">
              <a:spcBef>
                <a:spcPts val="0"/>
              </a:spcBef>
              <a:spcAft>
                <a:spcPts val="0"/>
              </a:spcAft>
              <a:buSzPts val="1100"/>
              <a:buNone/>
              <a:defRPr sz="1100"/>
            </a:lvl2pPr>
            <a:lvl3pPr lvl="2" rtl="0" algn="ctr">
              <a:spcBef>
                <a:spcPts val="0"/>
              </a:spcBef>
              <a:spcAft>
                <a:spcPts val="0"/>
              </a:spcAft>
              <a:buSzPts val="1100"/>
              <a:buNone/>
              <a:defRPr sz="1100"/>
            </a:lvl3pPr>
            <a:lvl4pPr lvl="3" rtl="0" algn="ctr">
              <a:spcBef>
                <a:spcPts val="0"/>
              </a:spcBef>
              <a:spcAft>
                <a:spcPts val="0"/>
              </a:spcAft>
              <a:buSzPts val="1100"/>
              <a:buNone/>
              <a:defRPr sz="1100"/>
            </a:lvl4pPr>
            <a:lvl5pPr lvl="4" rtl="0" algn="ctr">
              <a:spcBef>
                <a:spcPts val="0"/>
              </a:spcBef>
              <a:spcAft>
                <a:spcPts val="0"/>
              </a:spcAft>
              <a:buSzPts val="1100"/>
              <a:buNone/>
              <a:defRPr sz="1100"/>
            </a:lvl5pPr>
            <a:lvl6pPr lvl="5" rtl="0" algn="ctr">
              <a:spcBef>
                <a:spcPts val="0"/>
              </a:spcBef>
              <a:spcAft>
                <a:spcPts val="0"/>
              </a:spcAft>
              <a:buSzPts val="1100"/>
              <a:buNone/>
              <a:defRPr sz="1100"/>
            </a:lvl6pPr>
            <a:lvl7pPr lvl="6" rtl="0" algn="ctr">
              <a:spcBef>
                <a:spcPts val="0"/>
              </a:spcBef>
              <a:spcAft>
                <a:spcPts val="0"/>
              </a:spcAft>
              <a:buSzPts val="1100"/>
              <a:buNone/>
              <a:defRPr sz="1100"/>
            </a:lvl7pPr>
            <a:lvl8pPr lvl="7" rtl="0" algn="ctr">
              <a:spcBef>
                <a:spcPts val="0"/>
              </a:spcBef>
              <a:spcAft>
                <a:spcPts val="0"/>
              </a:spcAft>
              <a:buSzPts val="1100"/>
              <a:buNone/>
              <a:defRPr sz="1100"/>
            </a:lvl8pPr>
            <a:lvl9pPr lvl="8" rtl="0" algn="ctr">
              <a:spcBef>
                <a:spcPts val="0"/>
              </a:spcBef>
              <a:spcAft>
                <a:spcPts val="0"/>
              </a:spcAft>
              <a:buSzPts val="1100"/>
              <a:buNone/>
              <a:defRPr sz="1100"/>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4_1_1_1">
    <p:spTree>
      <p:nvGrpSpPr>
        <p:cNvPr id="1714" name="Shape 1714"/>
        <p:cNvGrpSpPr/>
        <p:nvPr/>
      </p:nvGrpSpPr>
      <p:grpSpPr>
        <a:xfrm>
          <a:off x="0" y="0"/>
          <a:ext cx="0" cy="0"/>
          <a:chOff x="0" y="0"/>
          <a:chExt cx="0" cy="0"/>
        </a:xfrm>
      </p:grpSpPr>
      <p:pic>
        <p:nvPicPr>
          <p:cNvPr id="1715" name="Google Shape;1715;p29"/>
          <p:cNvPicPr preferRelativeResize="0"/>
          <p:nvPr/>
        </p:nvPicPr>
        <p:blipFill>
          <a:blip r:embed="rId2">
            <a:alphaModFix amt="66000"/>
          </a:blip>
          <a:stretch>
            <a:fillRect/>
          </a:stretch>
        </p:blipFill>
        <p:spPr>
          <a:xfrm flipH="1" rot="5399989">
            <a:off x="10274020" y="-797759"/>
            <a:ext cx="4396517" cy="3035518"/>
          </a:xfrm>
          <a:prstGeom prst="rect">
            <a:avLst/>
          </a:prstGeom>
          <a:noFill/>
          <a:ln>
            <a:noFill/>
          </a:ln>
        </p:spPr>
      </p:pic>
      <p:grpSp>
        <p:nvGrpSpPr>
          <p:cNvPr id="1716" name="Google Shape;1716;p29"/>
          <p:cNvGrpSpPr/>
          <p:nvPr/>
        </p:nvGrpSpPr>
        <p:grpSpPr>
          <a:xfrm rot="-987788">
            <a:off x="10335805" y="-355104"/>
            <a:ext cx="1792473" cy="2660400"/>
            <a:chOff x="272875" y="1527563"/>
            <a:chExt cx="255950" cy="455000"/>
          </a:xfrm>
        </p:grpSpPr>
        <p:sp>
          <p:nvSpPr>
            <p:cNvPr id="1717" name="Google Shape;1717;p29"/>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18" name="Google Shape;1718;p29"/>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19" name="Google Shape;1719;p29"/>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20" name="Google Shape;1720;p29"/>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21" name="Google Shape;1721;p29"/>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22" name="Google Shape;1722;p29"/>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23" name="Google Shape;1723;p29"/>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24" name="Google Shape;1724;p29"/>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25" name="Google Shape;1725;p29"/>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26" name="Google Shape;1726;p29"/>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27" name="Google Shape;1727;p29"/>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28" name="Google Shape;1728;p29"/>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29" name="Google Shape;1729;p29"/>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30" name="Google Shape;1730;p29"/>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31" name="Google Shape;1731;p29"/>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32" name="Google Shape;1732;p29"/>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33" name="Google Shape;1733;p29"/>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34" name="Google Shape;1734;p29"/>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35" name="Google Shape;1735;p29"/>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36" name="Google Shape;1736;p29"/>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37" name="Google Shape;1737;p29"/>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38" name="Google Shape;1738;p29"/>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39" name="Google Shape;1739;p29"/>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40" name="Google Shape;1740;p29"/>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41" name="Google Shape;1741;p29"/>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42" name="Google Shape;1742;p29"/>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43" name="Google Shape;1743;p29"/>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44" name="Google Shape;1744;p29"/>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45" name="Google Shape;1745;p29"/>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46" name="Google Shape;1746;p29"/>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47" name="Google Shape;1747;p29"/>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48" name="Google Shape;1748;p29"/>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49" name="Google Shape;1749;p29"/>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50" name="Google Shape;1750;p29"/>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51" name="Google Shape;1751;p29"/>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pic>
        <p:nvPicPr>
          <p:cNvPr id="1752" name="Google Shape;1752;p29"/>
          <p:cNvPicPr preferRelativeResize="0"/>
          <p:nvPr/>
        </p:nvPicPr>
        <p:blipFill>
          <a:blip r:embed="rId3">
            <a:alphaModFix amt="74000"/>
          </a:blip>
          <a:stretch>
            <a:fillRect/>
          </a:stretch>
        </p:blipFill>
        <p:spPr>
          <a:xfrm flipH="1" rot="-10162004">
            <a:off x="-1454810" y="-1511680"/>
            <a:ext cx="3859830" cy="3457764"/>
          </a:xfrm>
          <a:prstGeom prst="rect">
            <a:avLst/>
          </a:prstGeom>
          <a:noFill/>
          <a:ln>
            <a:noFill/>
          </a:ln>
        </p:spPr>
      </p:pic>
      <p:pic>
        <p:nvPicPr>
          <p:cNvPr id="1753" name="Google Shape;1753;p29"/>
          <p:cNvPicPr preferRelativeResize="0"/>
          <p:nvPr/>
        </p:nvPicPr>
        <p:blipFill>
          <a:blip r:embed="rId4">
            <a:alphaModFix amt="76000"/>
          </a:blip>
          <a:stretch>
            <a:fillRect/>
          </a:stretch>
        </p:blipFill>
        <p:spPr>
          <a:xfrm rot="363351">
            <a:off x="1070161" y="5722378"/>
            <a:ext cx="10141070" cy="3776511"/>
          </a:xfrm>
          <a:prstGeom prst="rect">
            <a:avLst/>
          </a:prstGeom>
          <a:noFill/>
          <a:ln>
            <a:noFill/>
          </a:ln>
        </p:spPr>
      </p:pic>
      <p:sp>
        <p:nvSpPr>
          <p:cNvPr id="1754" name="Google Shape;1754;p29"/>
          <p:cNvSpPr/>
          <p:nvPr/>
        </p:nvSpPr>
        <p:spPr>
          <a:xfrm rot="9899984">
            <a:off x="-778602" y="6166796"/>
            <a:ext cx="3020002" cy="2887676"/>
          </a:xfrm>
          <a:custGeom>
            <a:rect b="b" l="l" r="r" t="t"/>
            <a:pathLst>
              <a:path extrusionOk="0" h="20404" w="21339">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55" name="Google Shape;1755;p29"/>
          <p:cNvSpPr txBox="1"/>
          <p:nvPr>
            <p:ph idx="1" type="subTitle"/>
          </p:nvPr>
        </p:nvSpPr>
        <p:spPr>
          <a:xfrm>
            <a:off x="966138" y="2987800"/>
            <a:ext cx="4242300" cy="1652700"/>
          </a:xfrm>
          <a:prstGeom prst="rect">
            <a:avLst/>
          </a:prstGeom>
        </p:spPr>
        <p:txBody>
          <a:bodyPr anchorCtr="0" anchor="t" bIns="121900" lIns="121900" spcFirstLastPara="1" rIns="121900" wrap="square" tIns="121900">
            <a:noAutofit/>
          </a:bodyPr>
          <a:lstStyle>
            <a:lvl1pPr lvl="0" rtl="0" algn="ctr">
              <a:lnSpc>
                <a:spcPct val="100000"/>
              </a:lnSpc>
              <a:spcBef>
                <a:spcPts val="0"/>
              </a:spcBef>
              <a:spcAft>
                <a:spcPts val="0"/>
              </a:spcAft>
              <a:buClr>
                <a:schemeClr val="lt2"/>
              </a:buClr>
              <a:buSzPts val="1900"/>
              <a:buChar char="●"/>
              <a:defRPr sz="2100"/>
            </a:lvl1pPr>
            <a:lvl2pPr lvl="1" rtl="0" algn="ctr">
              <a:lnSpc>
                <a:spcPct val="100000"/>
              </a:lnSpc>
              <a:spcBef>
                <a:spcPts val="0"/>
              </a:spcBef>
              <a:spcAft>
                <a:spcPts val="0"/>
              </a:spcAft>
              <a:buSzPts val="1900"/>
              <a:buChar char="○"/>
              <a:defRPr/>
            </a:lvl2pPr>
            <a:lvl3pPr lvl="2" rtl="0" algn="ctr">
              <a:lnSpc>
                <a:spcPct val="100000"/>
              </a:lnSpc>
              <a:spcBef>
                <a:spcPts val="2100"/>
              </a:spcBef>
              <a:spcAft>
                <a:spcPts val="0"/>
              </a:spcAft>
              <a:buSzPts val="1900"/>
              <a:buChar char="■"/>
              <a:defRPr/>
            </a:lvl3pPr>
            <a:lvl4pPr lvl="3" rtl="0" algn="ctr">
              <a:lnSpc>
                <a:spcPct val="100000"/>
              </a:lnSpc>
              <a:spcBef>
                <a:spcPts val="2100"/>
              </a:spcBef>
              <a:spcAft>
                <a:spcPts val="0"/>
              </a:spcAft>
              <a:buSzPts val="1900"/>
              <a:buChar char="●"/>
              <a:defRPr/>
            </a:lvl4pPr>
            <a:lvl5pPr lvl="4" rtl="0" algn="ctr">
              <a:lnSpc>
                <a:spcPct val="100000"/>
              </a:lnSpc>
              <a:spcBef>
                <a:spcPts val="2100"/>
              </a:spcBef>
              <a:spcAft>
                <a:spcPts val="0"/>
              </a:spcAft>
              <a:buSzPts val="1900"/>
              <a:buChar char="○"/>
              <a:defRPr/>
            </a:lvl5pPr>
            <a:lvl6pPr lvl="5" rtl="0" algn="ctr">
              <a:lnSpc>
                <a:spcPct val="100000"/>
              </a:lnSpc>
              <a:spcBef>
                <a:spcPts val="2100"/>
              </a:spcBef>
              <a:spcAft>
                <a:spcPts val="0"/>
              </a:spcAft>
              <a:buSzPts val="1900"/>
              <a:buChar char="■"/>
              <a:defRPr/>
            </a:lvl6pPr>
            <a:lvl7pPr lvl="6" rtl="0" algn="ctr">
              <a:lnSpc>
                <a:spcPct val="100000"/>
              </a:lnSpc>
              <a:spcBef>
                <a:spcPts val="2100"/>
              </a:spcBef>
              <a:spcAft>
                <a:spcPts val="0"/>
              </a:spcAft>
              <a:buSzPts val="1900"/>
              <a:buChar char="●"/>
              <a:defRPr/>
            </a:lvl7pPr>
            <a:lvl8pPr lvl="7" rtl="0" algn="ctr">
              <a:lnSpc>
                <a:spcPct val="100000"/>
              </a:lnSpc>
              <a:spcBef>
                <a:spcPts val="2100"/>
              </a:spcBef>
              <a:spcAft>
                <a:spcPts val="0"/>
              </a:spcAft>
              <a:buSzPts val="1900"/>
              <a:buChar char="○"/>
              <a:defRPr/>
            </a:lvl8pPr>
            <a:lvl9pPr lvl="8" rtl="0" algn="ctr">
              <a:lnSpc>
                <a:spcPct val="100000"/>
              </a:lnSpc>
              <a:spcBef>
                <a:spcPts val="2100"/>
              </a:spcBef>
              <a:spcAft>
                <a:spcPts val="2100"/>
              </a:spcAft>
              <a:buSzPts val="1900"/>
              <a:buChar char="■"/>
              <a:defRPr/>
            </a:lvl9pPr>
          </a:lstStyle>
          <a:p/>
        </p:txBody>
      </p:sp>
      <p:sp>
        <p:nvSpPr>
          <p:cNvPr id="1756" name="Google Shape;1756;p29"/>
          <p:cNvSpPr txBox="1"/>
          <p:nvPr>
            <p:ph type="ctrTitle"/>
          </p:nvPr>
        </p:nvSpPr>
        <p:spPr>
          <a:xfrm>
            <a:off x="966138" y="2217400"/>
            <a:ext cx="4242300" cy="770400"/>
          </a:xfrm>
          <a:prstGeom prst="rect">
            <a:avLst/>
          </a:prstGeom>
        </p:spPr>
        <p:txBody>
          <a:bodyPr anchorCtr="0" anchor="ctr" bIns="121900" lIns="121900" spcFirstLastPara="1" rIns="121900" wrap="square" tIns="121900">
            <a:noAutofit/>
          </a:bodyPr>
          <a:lstStyle>
            <a:lvl1pPr lvl="0" rtl="0" algn="ctr">
              <a:spcBef>
                <a:spcPts val="0"/>
              </a:spcBef>
              <a:spcAft>
                <a:spcPts val="0"/>
              </a:spcAft>
              <a:buSzPts val="1100"/>
              <a:buNone/>
              <a:defRPr/>
            </a:lvl1pPr>
            <a:lvl2pPr lvl="1" rtl="0" algn="ctr">
              <a:spcBef>
                <a:spcPts val="0"/>
              </a:spcBef>
              <a:spcAft>
                <a:spcPts val="0"/>
              </a:spcAft>
              <a:buSzPts val="1100"/>
              <a:buNone/>
              <a:defRPr sz="1100"/>
            </a:lvl2pPr>
            <a:lvl3pPr lvl="2" rtl="0" algn="ctr">
              <a:spcBef>
                <a:spcPts val="0"/>
              </a:spcBef>
              <a:spcAft>
                <a:spcPts val="0"/>
              </a:spcAft>
              <a:buSzPts val="1100"/>
              <a:buNone/>
              <a:defRPr sz="1100"/>
            </a:lvl3pPr>
            <a:lvl4pPr lvl="3" rtl="0" algn="ctr">
              <a:spcBef>
                <a:spcPts val="0"/>
              </a:spcBef>
              <a:spcAft>
                <a:spcPts val="0"/>
              </a:spcAft>
              <a:buSzPts val="1100"/>
              <a:buNone/>
              <a:defRPr sz="1100"/>
            </a:lvl4pPr>
            <a:lvl5pPr lvl="4" rtl="0" algn="ctr">
              <a:spcBef>
                <a:spcPts val="0"/>
              </a:spcBef>
              <a:spcAft>
                <a:spcPts val="0"/>
              </a:spcAft>
              <a:buSzPts val="1100"/>
              <a:buNone/>
              <a:defRPr sz="1100"/>
            </a:lvl5pPr>
            <a:lvl6pPr lvl="5" rtl="0" algn="ctr">
              <a:spcBef>
                <a:spcPts val="0"/>
              </a:spcBef>
              <a:spcAft>
                <a:spcPts val="0"/>
              </a:spcAft>
              <a:buSzPts val="1100"/>
              <a:buNone/>
              <a:defRPr sz="1100"/>
            </a:lvl6pPr>
            <a:lvl7pPr lvl="6" rtl="0" algn="ctr">
              <a:spcBef>
                <a:spcPts val="0"/>
              </a:spcBef>
              <a:spcAft>
                <a:spcPts val="0"/>
              </a:spcAft>
              <a:buSzPts val="1100"/>
              <a:buNone/>
              <a:defRPr sz="1100"/>
            </a:lvl7pPr>
            <a:lvl8pPr lvl="7" rtl="0" algn="ctr">
              <a:spcBef>
                <a:spcPts val="0"/>
              </a:spcBef>
              <a:spcAft>
                <a:spcPts val="0"/>
              </a:spcAft>
              <a:buSzPts val="1100"/>
              <a:buNone/>
              <a:defRPr sz="1100"/>
            </a:lvl8pPr>
            <a:lvl9pPr lvl="8" rtl="0" algn="ctr">
              <a:spcBef>
                <a:spcPts val="0"/>
              </a:spcBef>
              <a:spcAft>
                <a:spcPts val="0"/>
              </a:spcAft>
              <a:buSzPts val="1100"/>
              <a:buNone/>
              <a:defRPr sz="1100"/>
            </a:lvl9pPr>
          </a:lstStyle>
          <a:p/>
        </p:txBody>
      </p:sp>
      <p:sp>
        <p:nvSpPr>
          <p:cNvPr id="1757" name="Google Shape;1757;p29"/>
          <p:cNvSpPr/>
          <p:nvPr/>
        </p:nvSpPr>
        <p:spPr>
          <a:xfrm flipH="1" rot="-4340773">
            <a:off x="4752" y="-7025290"/>
            <a:ext cx="6165254" cy="9675875"/>
          </a:xfrm>
          <a:custGeom>
            <a:rect b="b" l="l" r="r" t="t"/>
            <a:pathLst>
              <a:path extrusionOk="0" h="94461" w="55812">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1C5F6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
  <p:cSld name="BLANK_1_1_1_1_1_1_2_1">
    <p:spTree>
      <p:nvGrpSpPr>
        <p:cNvPr id="1758" name="Shape 1758"/>
        <p:cNvGrpSpPr/>
        <p:nvPr/>
      </p:nvGrpSpPr>
      <p:grpSpPr>
        <a:xfrm>
          <a:off x="0" y="0"/>
          <a:ext cx="0" cy="0"/>
          <a:chOff x="0" y="0"/>
          <a:chExt cx="0" cy="0"/>
        </a:xfrm>
      </p:grpSpPr>
      <p:pic>
        <p:nvPicPr>
          <p:cNvPr id="1759" name="Google Shape;1759;p30"/>
          <p:cNvPicPr preferRelativeResize="0"/>
          <p:nvPr/>
        </p:nvPicPr>
        <p:blipFill>
          <a:blip r:embed="rId2">
            <a:alphaModFix amt="76000"/>
          </a:blip>
          <a:stretch>
            <a:fillRect/>
          </a:stretch>
        </p:blipFill>
        <p:spPr>
          <a:xfrm rot="2453972">
            <a:off x="1664787" y="3376284"/>
            <a:ext cx="5643664" cy="2101698"/>
          </a:xfrm>
          <a:prstGeom prst="rect">
            <a:avLst/>
          </a:prstGeom>
          <a:noFill/>
          <a:ln>
            <a:noFill/>
          </a:ln>
        </p:spPr>
      </p:pic>
      <p:pic>
        <p:nvPicPr>
          <p:cNvPr id="1760" name="Google Shape;1760;p30"/>
          <p:cNvPicPr preferRelativeResize="0"/>
          <p:nvPr/>
        </p:nvPicPr>
        <p:blipFill>
          <a:blip r:embed="rId2">
            <a:alphaModFix amt="76000"/>
          </a:blip>
          <a:stretch>
            <a:fillRect/>
          </a:stretch>
        </p:blipFill>
        <p:spPr>
          <a:xfrm rot="2453972">
            <a:off x="-2317746" y="5442418"/>
            <a:ext cx="5643664" cy="2101698"/>
          </a:xfrm>
          <a:prstGeom prst="rect">
            <a:avLst/>
          </a:prstGeom>
          <a:noFill/>
          <a:ln>
            <a:noFill/>
          </a:ln>
        </p:spPr>
      </p:pic>
      <p:pic>
        <p:nvPicPr>
          <p:cNvPr id="1761" name="Google Shape;1761;p30"/>
          <p:cNvPicPr preferRelativeResize="0"/>
          <p:nvPr/>
        </p:nvPicPr>
        <p:blipFill>
          <a:blip r:embed="rId3">
            <a:alphaModFix amt="76000"/>
          </a:blip>
          <a:stretch>
            <a:fillRect/>
          </a:stretch>
        </p:blipFill>
        <p:spPr>
          <a:xfrm rot="2453972">
            <a:off x="8954821" y="-330849"/>
            <a:ext cx="5643664" cy="2101698"/>
          </a:xfrm>
          <a:prstGeom prst="rect">
            <a:avLst/>
          </a:prstGeom>
          <a:noFill/>
          <a:ln>
            <a:noFill/>
          </a:ln>
        </p:spPr>
      </p:pic>
      <p:pic>
        <p:nvPicPr>
          <p:cNvPr id="1762" name="Google Shape;1762;p30"/>
          <p:cNvPicPr preferRelativeResize="0"/>
          <p:nvPr/>
        </p:nvPicPr>
        <p:blipFill>
          <a:blip r:embed="rId4">
            <a:alphaModFix amt="47000"/>
          </a:blip>
          <a:stretch>
            <a:fillRect/>
          </a:stretch>
        </p:blipFill>
        <p:spPr>
          <a:xfrm rot="10800000">
            <a:off x="2174650" y="191851"/>
            <a:ext cx="7842701" cy="6474301"/>
          </a:xfrm>
          <a:prstGeom prst="rect">
            <a:avLst/>
          </a:prstGeom>
          <a:noFill/>
          <a:ln>
            <a:noFill/>
          </a:ln>
        </p:spPr>
      </p:pic>
      <p:grpSp>
        <p:nvGrpSpPr>
          <p:cNvPr id="1763" name="Google Shape;1763;p30"/>
          <p:cNvGrpSpPr/>
          <p:nvPr/>
        </p:nvGrpSpPr>
        <p:grpSpPr>
          <a:xfrm rot="-2700000">
            <a:off x="223883" y="4107906"/>
            <a:ext cx="1792465" cy="3292878"/>
            <a:chOff x="272875" y="1419395"/>
            <a:chExt cx="255950" cy="563168"/>
          </a:xfrm>
        </p:grpSpPr>
        <p:sp>
          <p:nvSpPr>
            <p:cNvPr id="1764" name="Google Shape;1764;p30"/>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65" name="Google Shape;1765;p30"/>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66" name="Google Shape;1766;p30"/>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67" name="Google Shape;1767;p30"/>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68" name="Google Shape;1768;p30"/>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69" name="Google Shape;1769;p30"/>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70" name="Google Shape;1770;p30"/>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71" name="Google Shape;1771;p30"/>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72" name="Google Shape;1772;p30"/>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73" name="Google Shape;1773;p30"/>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74" name="Google Shape;1774;p30"/>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75" name="Google Shape;1775;p30"/>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76" name="Google Shape;1776;p30"/>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77" name="Google Shape;1777;p30"/>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78" name="Google Shape;1778;p30"/>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79" name="Google Shape;1779;p30"/>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80" name="Google Shape;1780;p30"/>
            <p:cNvSpPr/>
            <p:nvPr/>
          </p:nvSpPr>
          <p:spPr>
            <a:xfrm>
              <a:off x="369050" y="1615955"/>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81" name="Google Shape;1781;p30"/>
            <p:cNvSpPr/>
            <p:nvPr/>
          </p:nvSpPr>
          <p:spPr>
            <a:xfrm>
              <a:off x="490635" y="1582215"/>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82" name="Google Shape;1782;p30"/>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83" name="Google Shape;1783;p30"/>
            <p:cNvSpPr/>
            <p:nvPr/>
          </p:nvSpPr>
          <p:spPr>
            <a:xfrm>
              <a:off x="438343" y="1487068"/>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84" name="Google Shape;1784;p30"/>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85" name="Google Shape;1785;p30"/>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86" name="Google Shape;1786;p30"/>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87" name="Google Shape;1787;p30"/>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88" name="Google Shape;1788;p30"/>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89" name="Google Shape;1789;p30"/>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90" name="Google Shape;1790;p30"/>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91" name="Google Shape;1791;p30"/>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92" name="Google Shape;1792;p30"/>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93" name="Google Shape;1793;p30"/>
            <p:cNvSpPr/>
            <p:nvPr/>
          </p:nvSpPr>
          <p:spPr>
            <a:xfrm>
              <a:off x="360075" y="195388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94" name="Google Shape;1794;p30"/>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95" name="Google Shape;1795;p30"/>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96" name="Google Shape;1796;p30"/>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97" name="Google Shape;1797;p30"/>
            <p:cNvSpPr/>
            <p:nvPr/>
          </p:nvSpPr>
          <p:spPr>
            <a:xfrm>
              <a:off x="394558" y="1560904"/>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98" name="Google Shape;1798;p30"/>
            <p:cNvSpPr/>
            <p:nvPr/>
          </p:nvSpPr>
          <p:spPr>
            <a:xfrm>
              <a:off x="418850" y="1419395"/>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p>
          </p:txBody>
        </p:sp>
      </p:grpSp>
      <p:grpSp>
        <p:nvGrpSpPr>
          <p:cNvPr id="1799" name="Google Shape;1799;p30"/>
          <p:cNvGrpSpPr/>
          <p:nvPr/>
        </p:nvGrpSpPr>
        <p:grpSpPr>
          <a:xfrm rot="-2700000">
            <a:off x="10701959" y="-244503"/>
            <a:ext cx="1792465" cy="2660415"/>
            <a:chOff x="272875" y="1527563"/>
            <a:chExt cx="255950" cy="455000"/>
          </a:xfrm>
        </p:grpSpPr>
        <p:sp>
          <p:nvSpPr>
            <p:cNvPr id="1800" name="Google Shape;1800;p30"/>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01" name="Google Shape;1801;p30"/>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02" name="Google Shape;1802;p30"/>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03" name="Google Shape;1803;p30"/>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04" name="Google Shape;1804;p30"/>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05" name="Google Shape;1805;p30"/>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06" name="Google Shape;1806;p30"/>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07" name="Google Shape;1807;p30"/>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08" name="Google Shape;1808;p30"/>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09" name="Google Shape;1809;p30"/>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10" name="Google Shape;1810;p30"/>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11" name="Google Shape;1811;p30"/>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12" name="Google Shape;1812;p30"/>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13" name="Google Shape;1813;p30"/>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14" name="Google Shape;1814;p30"/>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15" name="Google Shape;1815;p30"/>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16" name="Google Shape;1816;p30"/>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17" name="Google Shape;1817;p30"/>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18" name="Google Shape;1818;p30"/>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19" name="Google Shape;1819;p30"/>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20" name="Google Shape;1820;p30"/>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21" name="Google Shape;1821;p30"/>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22" name="Google Shape;1822;p30"/>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23" name="Google Shape;1823;p30"/>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24" name="Google Shape;1824;p30"/>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25" name="Google Shape;1825;p30"/>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26" name="Google Shape;1826;p30"/>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27" name="Google Shape;1827;p30"/>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28" name="Google Shape;1828;p30"/>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29" name="Google Shape;1829;p30"/>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30" name="Google Shape;1830;p30"/>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31" name="Google Shape;1831;p30"/>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32" name="Google Shape;1832;p30"/>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33" name="Google Shape;1833;p30"/>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34" name="Google Shape;1834;p30"/>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1835" name="Google Shape;1835;p30"/>
          <p:cNvSpPr txBox="1"/>
          <p:nvPr>
            <p:ph type="ctrTitle"/>
          </p:nvPr>
        </p:nvSpPr>
        <p:spPr>
          <a:xfrm>
            <a:off x="960000" y="720000"/>
            <a:ext cx="10272000" cy="1801200"/>
          </a:xfrm>
          <a:prstGeom prst="rect">
            <a:avLst/>
          </a:prstGeom>
        </p:spPr>
        <p:txBody>
          <a:bodyPr anchorCtr="0" anchor="ctr" bIns="121900" lIns="121900" spcFirstLastPara="1" rIns="121900" wrap="square" tIns="121900">
            <a:noAutofit/>
          </a:bodyPr>
          <a:lstStyle>
            <a:lvl1pPr lvl="0" rtl="0" algn="ctr">
              <a:spcBef>
                <a:spcPts val="0"/>
              </a:spcBef>
              <a:spcAft>
                <a:spcPts val="0"/>
              </a:spcAft>
              <a:buSzPts val="6900"/>
              <a:buNone/>
              <a:defRPr sz="8000"/>
            </a:lvl1pPr>
            <a:lvl2pPr lvl="1" rtl="0" algn="ctr">
              <a:spcBef>
                <a:spcPts val="0"/>
              </a:spcBef>
              <a:spcAft>
                <a:spcPts val="0"/>
              </a:spcAft>
              <a:buSzPts val="6900"/>
              <a:buNone/>
              <a:defRPr sz="6900"/>
            </a:lvl2pPr>
            <a:lvl3pPr lvl="2" rtl="0" algn="ctr">
              <a:spcBef>
                <a:spcPts val="0"/>
              </a:spcBef>
              <a:spcAft>
                <a:spcPts val="0"/>
              </a:spcAft>
              <a:buSzPts val="6900"/>
              <a:buNone/>
              <a:defRPr sz="6900"/>
            </a:lvl3pPr>
            <a:lvl4pPr lvl="3" rtl="0" algn="ctr">
              <a:spcBef>
                <a:spcPts val="0"/>
              </a:spcBef>
              <a:spcAft>
                <a:spcPts val="0"/>
              </a:spcAft>
              <a:buSzPts val="6900"/>
              <a:buNone/>
              <a:defRPr sz="6900"/>
            </a:lvl4pPr>
            <a:lvl5pPr lvl="4" rtl="0" algn="ctr">
              <a:spcBef>
                <a:spcPts val="0"/>
              </a:spcBef>
              <a:spcAft>
                <a:spcPts val="0"/>
              </a:spcAft>
              <a:buSzPts val="6900"/>
              <a:buNone/>
              <a:defRPr sz="6900"/>
            </a:lvl5pPr>
            <a:lvl6pPr lvl="5" rtl="0" algn="ctr">
              <a:spcBef>
                <a:spcPts val="0"/>
              </a:spcBef>
              <a:spcAft>
                <a:spcPts val="0"/>
              </a:spcAft>
              <a:buSzPts val="6900"/>
              <a:buNone/>
              <a:defRPr sz="6900"/>
            </a:lvl6pPr>
            <a:lvl7pPr lvl="6" rtl="0" algn="ctr">
              <a:spcBef>
                <a:spcPts val="0"/>
              </a:spcBef>
              <a:spcAft>
                <a:spcPts val="0"/>
              </a:spcAft>
              <a:buSzPts val="6900"/>
              <a:buNone/>
              <a:defRPr sz="6900"/>
            </a:lvl7pPr>
            <a:lvl8pPr lvl="7" rtl="0" algn="ctr">
              <a:spcBef>
                <a:spcPts val="0"/>
              </a:spcBef>
              <a:spcAft>
                <a:spcPts val="0"/>
              </a:spcAft>
              <a:buSzPts val="6900"/>
              <a:buNone/>
              <a:defRPr sz="6900"/>
            </a:lvl8pPr>
            <a:lvl9pPr lvl="8" rtl="0" algn="ctr">
              <a:spcBef>
                <a:spcPts val="0"/>
              </a:spcBef>
              <a:spcAft>
                <a:spcPts val="0"/>
              </a:spcAft>
              <a:buSzPts val="6900"/>
              <a:buNone/>
              <a:defRPr sz="6900"/>
            </a:lvl9pPr>
          </a:lstStyle>
          <a:p/>
        </p:txBody>
      </p:sp>
      <p:sp>
        <p:nvSpPr>
          <p:cNvPr id="1836" name="Google Shape;1836;p30"/>
          <p:cNvSpPr txBox="1"/>
          <p:nvPr>
            <p:ph idx="1" type="subTitle"/>
          </p:nvPr>
        </p:nvSpPr>
        <p:spPr>
          <a:xfrm>
            <a:off x="960000" y="3471931"/>
            <a:ext cx="10272000" cy="1288500"/>
          </a:xfrm>
          <a:prstGeom prst="rect">
            <a:avLst/>
          </a:prstGeom>
        </p:spPr>
        <p:txBody>
          <a:bodyPr anchorCtr="0" anchor="t" bIns="121900" lIns="121900" spcFirstLastPara="1" rIns="121900" wrap="square" tIns="121900">
            <a:noAutofit/>
          </a:bodyPr>
          <a:lstStyle>
            <a:lvl1pPr lvl="0" rtl="0" algn="ctr">
              <a:lnSpc>
                <a:spcPct val="100000"/>
              </a:lnSpc>
              <a:spcBef>
                <a:spcPts val="0"/>
              </a:spcBef>
              <a:spcAft>
                <a:spcPts val="0"/>
              </a:spcAft>
              <a:buSzPts val="1900"/>
              <a:buNone/>
              <a:defRPr/>
            </a:lvl1pPr>
            <a:lvl2pPr lvl="1" rtl="0" algn="ctr">
              <a:lnSpc>
                <a:spcPct val="100000"/>
              </a:lnSpc>
              <a:spcBef>
                <a:spcPts val="0"/>
              </a:spcBef>
              <a:spcAft>
                <a:spcPts val="0"/>
              </a:spcAft>
              <a:buSzPts val="2400"/>
              <a:buNone/>
              <a:defRPr sz="2400"/>
            </a:lvl2pPr>
            <a:lvl3pPr lvl="2" rtl="0" algn="ctr">
              <a:lnSpc>
                <a:spcPct val="100000"/>
              </a:lnSpc>
              <a:spcBef>
                <a:spcPts val="0"/>
              </a:spcBef>
              <a:spcAft>
                <a:spcPts val="0"/>
              </a:spcAft>
              <a:buSzPts val="2400"/>
              <a:buNone/>
              <a:defRPr sz="2400"/>
            </a:lvl3pPr>
            <a:lvl4pPr lvl="3" rtl="0" algn="ctr">
              <a:lnSpc>
                <a:spcPct val="100000"/>
              </a:lnSpc>
              <a:spcBef>
                <a:spcPts val="0"/>
              </a:spcBef>
              <a:spcAft>
                <a:spcPts val="0"/>
              </a:spcAft>
              <a:buSzPts val="2400"/>
              <a:buNone/>
              <a:defRPr sz="2400"/>
            </a:lvl4pPr>
            <a:lvl5pPr lvl="4" rtl="0" algn="ctr">
              <a:lnSpc>
                <a:spcPct val="100000"/>
              </a:lnSpc>
              <a:spcBef>
                <a:spcPts val="0"/>
              </a:spcBef>
              <a:spcAft>
                <a:spcPts val="0"/>
              </a:spcAft>
              <a:buSzPts val="2400"/>
              <a:buNone/>
              <a:defRPr sz="2400"/>
            </a:lvl5pPr>
            <a:lvl6pPr lvl="5" rtl="0" algn="ctr">
              <a:lnSpc>
                <a:spcPct val="100000"/>
              </a:lnSpc>
              <a:spcBef>
                <a:spcPts val="0"/>
              </a:spcBef>
              <a:spcAft>
                <a:spcPts val="0"/>
              </a:spcAft>
              <a:buSzPts val="2400"/>
              <a:buNone/>
              <a:defRPr sz="2400"/>
            </a:lvl6pPr>
            <a:lvl7pPr lvl="6" rtl="0" algn="ctr">
              <a:lnSpc>
                <a:spcPct val="100000"/>
              </a:lnSpc>
              <a:spcBef>
                <a:spcPts val="0"/>
              </a:spcBef>
              <a:spcAft>
                <a:spcPts val="0"/>
              </a:spcAft>
              <a:buSzPts val="2400"/>
              <a:buNone/>
              <a:defRPr sz="2400"/>
            </a:lvl7pPr>
            <a:lvl8pPr lvl="7" rtl="0" algn="ctr">
              <a:lnSpc>
                <a:spcPct val="100000"/>
              </a:lnSpc>
              <a:spcBef>
                <a:spcPts val="0"/>
              </a:spcBef>
              <a:spcAft>
                <a:spcPts val="0"/>
              </a:spcAft>
              <a:buSzPts val="2400"/>
              <a:buNone/>
              <a:defRPr sz="2400"/>
            </a:lvl8pPr>
            <a:lvl9pPr lvl="8" rtl="0" algn="ctr">
              <a:lnSpc>
                <a:spcPct val="100000"/>
              </a:lnSpc>
              <a:spcBef>
                <a:spcPts val="0"/>
              </a:spcBef>
              <a:spcAft>
                <a:spcPts val="0"/>
              </a:spcAft>
              <a:buSzPts val="2400"/>
              <a:buNone/>
              <a:defRPr sz="2400"/>
            </a:lvl9pPr>
          </a:lstStyle>
          <a:p/>
        </p:txBody>
      </p:sp>
      <p:sp>
        <p:nvSpPr>
          <p:cNvPr id="1837" name="Google Shape;1837;p30"/>
          <p:cNvSpPr txBox="1"/>
          <p:nvPr/>
        </p:nvSpPr>
        <p:spPr>
          <a:xfrm>
            <a:off x="3528000" y="4838638"/>
            <a:ext cx="5136000" cy="897600"/>
          </a:xfrm>
          <a:prstGeom prst="rect">
            <a:avLst/>
          </a:prstGeom>
          <a:noFill/>
          <a:ln>
            <a:noFill/>
          </a:ln>
        </p:spPr>
        <p:txBody>
          <a:bodyPr anchorCtr="0" anchor="t" bIns="121900" lIns="121900" spcFirstLastPara="1" rIns="121900" wrap="square" tIns="121900">
            <a:noAutofit/>
          </a:bodyPr>
          <a:lstStyle/>
          <a:p>
            <a:pPr indent="0" lvl="0" marL="0" rtl="0" algn="ctr">
              <a:spcBef>
                <a:spcPts val="0"/>
              </a:spcBef>
              <a:spcAft>
                <a:spcPts val="0"/>
              </a:spcAft>
              <a:buNone/>
            </a:pPr>
            <a:r>
              <a:rPr lang="en-IN" sz="1600">
                <a:solidFill>
                  <a:schemeClr val="dk2"/>
                </a:solidFill>
                <a:latin typeface="Open Sans SemiBold"/>
                <a:ea typeface="Open Sans SemiBold"/>
                <a:cs typeface="Open Sans SemiBold"/>
                <a:sym typeface="Open Sans SemiBold"/>
              </a:rPr>
              <a:t>CREDITS: This presentation template was created</a:t>
            </a:r>
            <a:r>
              <a:rPr b="1" lang="en-IN" sz="1600">
                <a:solidFill>
                  <a:schemeClr val="dk2"/>
                </a:solidFill>
                <a:latin typeface="Open Sans"/>
                <a:ea typeface="Open Sans"/>
                <a:cs typeface="Open Sans"/>
                <a:sym typeface="Open Sans"/>
              </a:rPr>
              <a:t> </a:t>
            </a:r>
            <a:r>
              <a:rPr b="1" lang="en-IN" sz="1600">
                <a:solidFill>
                  <a:schemeClr val="dk2"/>
                </a:solidFill>
                <a:uFill>
                  <a:noFill/>
                </a:uFill>
                <a:latin typeface="Open Sans"/>
                <a:ea typeface="Open Sans"/>
                <a:cs typeface="Open Sans"/>
                <a:sym typeface="Open Sans"/>
                <a:hlinkClick r:id="rId5">
                  <a:extLst>
                    <a:ext uri="{A12FA001-AC4F-418D-AE19-62706E023703}">
                      <ahyp:hlinkClr val="tx"/>
                    </a:ext>
                  </a:extLst>
                </a:hlinkClick>
              </a:rPr>
              <a:t>by Slidesgo,</a:t>
            </a:r>
            <a:r>
              <a:rPr b="1" lang="en-IN" sz="1600">
                <a:solidFill>
                  <a:schemeClr val="dk2"/>
                </a:solidFill>
                <a:latin typeface="Open Sans"/>
                <a:ea typeface="Open Sans"/>
                <a:cs typeface="Open Sans"/>
                <a:sym typeface="Open Sans"/>
              </a:rPr>
              <a:t> </a:t>
            </a:r>
            <a:r>
              <a:rPr lang="en-IN" sz="1600">
                <a:solidFill>
                  <a:schemeClr val="dk2"/>
                </a:solidFill>
                <a:latin typeface="Open Sans SemiBold"/>
                <a:ea typeface="Open Sans SemiBold"/>
                <a:cs typeface="Open Sans SemiBold"/>
                <a:sym typeface="Open Sans SemiBold"/>
              </a:rPr>
              <a:t>including icons</a:t>
            </a:r>
            <a:r>
              <a:rPr b="1" lang="en-IN" sz="1600">
                <a:solidFill>
                  <a:schemeClr val="dk2"/>
                </a:solidFill>
                <a:latin typeface="Open Sans"/>
                <a:ea typeface="Open Sans"/>
                <a:cs typeface="Open Sans"/>
                <a:sym typeface="Open Sans"/>
              </a:rPr>
              <a:t> </a:t>
            </a:r>
            <a:r>
              <a:rPr b="1" lang="en-IN" sz="1600">
                <a:solidFill>
                  <a:schemeClr val="dk2"/>
                </a:solidFill>
                <a:uFill>
                  <a:noFill/>
                </a:uFill>
                <a:latin typeface="Open Sans"/>
                <a:ea typeface="Open Sans"/>
                <a:cs typeface="Open Sans"/>
                <a:sym typeface="Open Sans"/>
                <a:hlinkClick r:id="rId6">
                  <a:extLst>
                    <a:ext uri="{A12FA001-AC4F-418D-AE19-62706E023703}">
                      <ahyp:hlinkClr val="tx"/>
                    </a:ext>
                  </a:extLst>
                </a:hlinkClick>
              </a:rPr>
              <a:t>by Flaticon,</a:t>
            </a:r>
            <a:r>
              <a:rPr b="1" lang="en-IN" sz="1600">
                <a:solidFill>
                  <a:schemeClr val="dk2"/>
                </a:solidFill>
                <a:latin typeface="Open Sans"/>
                <a:ea typeface="Open Sans"/>
                <a:cs typeface="Open Sans"/>
                <a:sym typeface="Open Sans"/>
              </a:rPr>
              <a:t> i</a:t>
            </a:r>
            <a:r>
              <a:rPr lang="en-IN" sz="1600">
                <a:solidFill>
                  <a:schemeClr val="dk2"/>
                </a:solidFill>
                <a:latin typeface="Open Sans SemiBold"/>
                <a:ea typeface="Open Sans SemiBold"/>
                <a:cs typeface="Open Sans SemiBold"/>
                <a:sym typeface="Open Sans SemiBold"/>
              </a:rPr>
              <a:t>nfographics &amp; images </a:t>
            </a:r>
            <a:r>
              <a:rPr b="1" lang="en-IN" sz="1600">
                <a:solidFill>
                  <a:schemeClr val="dk2"/>
                </a:solidFill>
                <a:uFill>
                  <a:noFill/>
                </a:uFill>
                <a:latin typeface="Open Sans"/>
                <a:ea typeface="Open Sans"/>
                <a:cs typeface="Open Sans"/>
                <a:sym typeface="Open Sans"/>
                <a:hlinkClick r:id="rId7">
                  <a:extLst>
                    <a:ext uri="{A12FA001-AC4F-418D-AE19-62706E023703}">
                      <ahyp:hlinkClr val="tx"/>
                    </a:ext>
                  </a:extLst>
                </a:hlinkClick>
              </a:rPr>
              <a:t>by Freepik</a:t>
            </a:r>
            <a:r>
              <a:rPr b="1" lang="en-IN" sz="1600">
                <a:solidFill>
                  <a:schemeClr val="dk2"/>
                </a:solidFill>
                <a:latin typeface="Open Sans"/>
                <a:ea typeface="Open Sans"/>
                <a:cs typeface="Open Sans"/>
                <a:sym typeface="Open Sans"/>
              </a:rPr>
              <a:t> </a:t>
            </a:r>
            <a:endParaRPr b="1" sz="1600">
              <a:solidFill>
                <a:schemeClr val="dk2"/>
              </a:solidFill>
              <a:latin typeface="Open Sans"/>
              <a:ea typeface="Open Sans"/>
              <a:cs typeface="Open Sans"/>
              <a:sym typeface="Open Sans"/>
            </a:endParaRPr>
          </a:p>
        </p:txBody>
      </p:sp>
      <p:sp>
        <p:nvSpPr>
          <p:cNvPr id="1838" name="Google Shape;1838;p30"/>
          <p:cNvSpPr/>
          <p:nvPr/>
        </p:nvSpPr>
        <p:spPr>
          <a:xfrm>
            <a:off x="7427423" y="-3217382"/>
            <a:ext cx="6165412" cy="9675876"/>
          </a:xfrm>
          <a:custGeom>
            <a:rect b="b" l="l" r="r" t="t"/>
            <a:pathLst>
              <a:path extrusionOk="0" h="94461" w="55812">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1C5F6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8" name="Shape 168"/>
        <p:cNvGrpSpPr/>
        <p:nvPr/>
      </p:nvGrpSpPr>
      <p:grpSpPr>
        <a:xfrm>
          <a:off x="0" y="0"/>
          <a:ext cx="0" cy="0"/>
          <a:chOff x="0" y="0"/>
          <a:chExt cx="0" cy="0"/>
        </a:xfrm>
      </p:grpSpPr>
      <p:sp>
        <p:nvSpPr>
          <p:cNvPr id="169" name="Google Shape;169;p4"/>
          <p:cNvSpPr txBox="1"/>
          <p:nvPr>
            <p:ph idx="1" type="body"/>
          </p:nvPr>
        </p:nvSpPr>
        <p:spPr>
          <a:xfrm>
            <a:off x="960000" y="1407800"/>
            <a:ext cx="10272000" cy="4683900"/>
          </a:xfrm>
          <a:prstGeom prst="rect">
            <a:avLst/>
          </a:prstGeom>
        </p:spPr>
        <p:txBody>
          <a:bodyPr anchorCtr="0" anchor="t" bIns="121900" lIns="121900" spcFirstLastPara="1" rIns="121900" wrap="square" tIns="121900">
            <a:noAutofit/>
          </a:bodyPr>
          <a:lstStyle>
            <a:lvl1pPr indent="-349250" lvl="0" marL="457200" rtl="0">
              <a:lnSpc>
                <a:spcPct val="100000"/>
              </a:lnSpc>
              <a:spcBef>
                <a:spcPts val="0"/>
              </a:spcBef>
              <a:spcAft>
                <a:spcPts val="0"/>
              </a:spcAft>
              <a:buClr>
                <a:schemeClr val="accent1"/>
              </a:buClr>
              <a:buSzPts val="1900"/>
              <a:buChar char="●"/>
              <a:defRPr sz="1600">
                <a:solidFill>
                  <a:srgbClr val="434343"/>
                </a:solidFill>
              </a:defRPr>
            </a:lvl1pPr>
            <a:lvl2pPr indent="-349250" lvl="1" marL="914400" rtl="0">
              <a:lnSpc>
                <a:spcPct val="100000"/>
              </a:lnSpc>
              <a:spcBef>
                <a:spcPts val="2100"/>
              </a:spcBef>
              <a:spcAft>
                <a:spcPts val="0"/>
              </a:spcAft>
              <a:buClr>
                <a:srgbClr val="434343"/>
              </a:buClr>
              <a:buSzPts val="1900"/>
              <a:buChar char="○"/>
              <a:defRPr>
                <a:solidFill>
                  <a:srgbClr val="434343"/>
                </a:solidFill>
              </a:defRPr>
            </a:lvl2pPr>
            <a:lvl3pPr indent="-349250" lvl="2" marL="1371600" rtl="0">
              <a:lnSpc>
                <a:spcPct val="100000"/>
              </a:lnSpc>
              <a:spcBef>
                <a:spcPts val="2100"/>
              </a:spcBef>
              <a:spcAft>
                <a:spcPts val="0"/>
              </a:spcAft>
              <a:buClr>
                <a:srgbClr val="434343"/>
              </a:buClr>
              <a:buSzPts val="1900"/>
              <a:buChar char="■"/>
              <a:defRPr>
                <a:solidFill>
                  <a:srgbClr val="434343"/>
                </a:solidFill>
              </a:defRPr>
            </a:lvl3pPr>
            <a:lvl4pPr indent="-349250" lvl="3" marL="1828800" rtl="0">
              <a:lnSpc>
                <a:spcPct val="100000"/>
              </a:lnSpc>
              <a:spcBef>
                <a:spcPts val="2100"/>
              </a:spcBef>
              <a:spcAft>
                <a:spcPts val="0"/>
              </a:spcAft>
              <a:buClr>
                <a:srgbClr val="434343"/>
              </a:buClr>
              <a:buSzPts val="1900"/>
              <a:buChar char="●"/>
              <a:defRPr>
                <a:solidFill>
                  <a:srgbClr val="434343"/>
                </a:solidFill>
              </a:defRPr>
            </a:lvl4pPr>
            <a:lvl5pPr indent="-349250" lvl="4" marL="2286000" rtl="0">
              <a:lnSpc>
                <a:spcPct val="100000"/>
              </a:lnSpc>
              <a:spcBef>
                <a:spcPts val="2100"/>
              </a:spcBef>
              <a:spcAft>
                <a:spcPts val="0"/>
              </a:spcAft>
              <a:buClr>
                <a:srgbClr val="434343"/>
              </a:buClr>
              <a:buSzPts val="1900"/>
              <a:buChar char="○"/>
              <a:defRPr>
                <a:solidFill>
                  <a:srgbClr val="434343"/>
                </a:solidFill>
              </a:defRPr>
            </a:lvl5pPr>
            <a:lvl6pPr indent="-349250" lvl="5" marL="2743200" rtl="0">
              <a:lnSpc>
                <a:spcPct val="100000"/>
              </a:lnSpc>
              <a:spcBef>
                <a:spcPts val="2100"/>
              </a:spcBef>
              <a:spcAft>
                <a:spcPts val="0"/>
              </a:spcAft>
              <a:buClr>
                <a:srgbClr val="434343"/>
              </a:buClr>
              <a:buSzPts val="1900"/>
              <a:buChar char="■"/>
              <a:defRPr>
                <a:solidFill>
                  <a:srgbClr val="434343"/>
                </a:solidFill>
              </a:defRPr>
            </a:lvl6pPr>
            <a:lvl7pPr indent="-349250" lvl="6" marL="3200400" rtl="0">
              <a:lnSpc>
                <a:spcPct val="100000"/>
              </a:lnSpc>
              <a:spcBef>
                <a:spcPts val="2100"/>
              </a:spcBef>
              <a:spcAft>
                <a:spcPts val="0"/>
              </a:spcAft>
              <a:buClr>
                <a:srgbClr val="434343"/>
              </a:buClr>
              <a:buSzPts val="1900"/>
              <a:buChar char="●"/>
              <a:defRPr>
                <a:solidFill>
                  <a:srgbClr val="434343"/>
                </a:solidFill>
              </a:defRPr>
            </a:lvl7pPr>
            <a:lvl8pPr indent="-349250" lvl="7" marL="3657600" rtl="0">
              <a:lnSpc>
                <a:spcPct val="100000"/>
              </a:lnSpc>
              <a:spcBef>
                <a:spcPts val="2100"/>
              </a:spcBef>
              <a:spcAft>
                <a:spcPts val="0"/>
              </a:spcAft>
              <a:buClr>
                <a:srgbClr val="434343"/>
              </a:buClr>
              <a:buSzPts val="1900"/>
              <a:buChar char="○"/>
              <a:defRPr>
                <a:solidFill>
                  <a:srgbClr val="434343"/>
                </a:solidFill>
              </a:defRPr>
            </a:lvl8pPr>
            <a:lvl9pPr indent="-349250" lvl="8" marL="4114800" rtl="0">
              <a:lnSpc>
                <a:spcPct val="100000"/>
              </a:lnSpc>
              <a:spcBef>
                <a:spcPts val="2100"/>
              </a:spcBef>
              <a:spcAft>
                <a:spcPts val="2100"/>
              </a:spcAft>
              <a:buClr>
                <a:srgbClr val="434343"/>
              </a:buClr>
              <a:buSzPts val="1900"/>
              <a:buChar char="■"/>
              <a:defRPr>
                <a:solidFill>
                  <a:srgbClr val="434343"/>
                </a:solidFill>
              </a:defRPr>
            </a:lvl9pPr>
          </a:lstStyle>
          <a:p/>
        </p:txBody>
      </p:sp>
      <p:pic>
        <p:nvPicPr>
          <p:cNvPr id="170" name="Google Shape;170;p4"/>
          <p:cNvPicPr preferRelativeResize="0"/>
          <p:nvPr/>
        </p:nvPicPr>
        <p:blipFill>
          <a:blip r:embed="rId2">
            <a:alphaModFix amt="66000"/>
          </a:blip>
          <a:stretch>
            <a:fillRect/>
          </a:stretch>
        </p:blipFill>
        <p:spPr>
          <a:xfrm flipH="1" rot="1326165">
            <a:off x="10211708" y="-1454990"/>
            <a:ext cx="4396517" cy="3035511"/>
          </a:xfrm>
          <a:prstGeom prst="rect">
            <a:avLst/>
          </a:prstGeom>
          <a:noFill/>
          <a:ln>
            <a:noFill/>
          </a:ln>
        </p:spPr>
      </p:pic>
      <p:pic>
        <p:nvPicPr>
          <p:cNvPr id="171" name="Google Shape;171;p4"/>
          <p:cNvPicPr preferRelativeResize="0"/>
          <p:nvPr/>
        </p:nvPicPr>
        <p:blipFill>
          <a:blip r:embed="rId3">
            <a:alphaModFix amt="67000"/>
          </a:blip>
          <a:stretch>
            <a:fillRect/>
          </a:stretch>
        </p:blipFill>
        <p:spPr>
          <a:xfrm flipH="1" rot="5400000">
            <a:off x="9488018" y="-687000"/>
            <a:ext cx="3859834" cy="3457768"/>
          </a:xfrm>
          <a:prstGeom prst="rect">
            <a:avLst/>
          </a:prstGeom>
          <a:noFill/>
          <a:ln>
            <a:noFill/>
          </a:ln>
        </p:spPr>
      </p:pic>
      <p:pic>
        <p:nvPicPr>
          <p:cNvPr id="172" name="Google Shape;172;p4"/>
          <p:cNvPicPr preferRelativeResize="0"/>
          <p:nvPr/>
        </p:nvPicPr>
        <p:blipFill>
          <a:blip r:embed="rId2">
            <a:alphaModFix amt="66000"/>
          </a:blip>
          <a:stretch>
            <a:fillRect/>
          </a:stretch>
        </p:blipFill>
        <p:spPr>
          <a:xfrm flipH="1" rot="5547183">
            <a:off x="-2612860" y="3217377"/>
            <a:ext cx="4396523" cy="3035510"/>
          </a:xfrm>
          <a:prstGeom prst="rect">
            <a:avLst/>
          </a:prstGeom>
          <a:noFill/>
          <a:ln>
            <a:noFill/>
          </a:ln>
        </p:spPr>
      </p:pic>
      <p:pic>
        <p:nvPicPr>
          <p:cNvPr id="173" name="Google Shape;173;p4"/>
          <p:cNvPicPr preferRelativeResize="0"/>
          <p:nvPr/>
        </p:nvPicPr>
        <p:blipFill>
          <a:blip r:embed="rId4">
            <a:alphaModFix amt="82000"/>
          </a:blip>
          <a:stretch>
            <a:fillRect/>
          </a:stretch>
        </p:blipFill>
        <p:spPr>
          <a:xfrm rot="7617396">
            <a:off x="9542103" y="4566998"/>
            <a:ext cx="4843831" cy="3998703"/>
          </a:xfrm>
          <a:prstGeom prst="rect">
            <a:avLst/>
          </a:prstGeom>
          <a:noFill/>
          <a:ln>
            <a:noFill/>
          </a:ln>
        </p:spPr>
      </p:pic>
      <p:grpSp>
        <p:nvGrpSpPr>
          <p:cNvPr id="174" name="Google Shape;174;p4"/>
          <p:cNvGrpSpPr/>
          <p:nvPr/>
        </p:nvGrpSpPr>
        <p:grpSpPr>
          <a:xfrm>
            <a:off x="-832503" y="2199496"/>
            <a:ext cx="1792495" cy="2660430"/>
            <a:chOff x="272875" y="1527563"/>
            <a:chExt cx="255950" cy="455000"/>
          </a:xfrm>
        </p:grpSpPr>
        <p:sp>
          <p:nvSpPr>
            <p:cNvPr id="175" name="Google Shape;175;p4"/>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6" name="Google Shape;176;p4"/>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7" name="Google Shape;177;p4"/>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8" name="Google Shape;178;p4"/>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9" name="Google Shape;179;p4"/>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0" name="Google Shape;180;p4"/>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1" name="Google Shape;181;p4"/>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2" name="Google Shape;182;p4"/>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3" name="Google Shape;183;p4"/>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4" name="Google Shape;184;p4"/>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5" name="Google Shape;185;p4"/>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6" name="Google Shape;186;p4"/>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7" name="Google Shape;187;p4"/>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8" name="Google Shape;188;p4"/>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9" name="Google Shape;189;p4"/>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0" name="Google Shape;190;p4"/>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1" name="Google Shape;191;p4"/>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2" name="Google Shape;192;p4"/>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3" name="Google Shape;193;p4"/>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4" name="Google Shape;194;p4"/>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5" name="Google Shape;195;p4"/>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6" name="Google Shape;196;p4"/>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7" name="Google Shape;197;p4"/>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8" name="Google Shape;198;p4"/>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9" name="Google Shape;199;p4"/>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0" name="Google Shape;200;p4"/>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1" name="Google Shape;201;p4"/>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2" name="Google Shape;202;p4"/>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3" name="Google Shape;203;p4"/>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4" name="Google Shape;204;p4"/>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5" name="Google Shape;205;p4"/>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6" name="Google Shape;206;p4"/>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7" name="Google Shape;207;p4"/>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8" name="Google Shape;208;p4"/>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9" name="Google Shape;209;p4"/>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210" name="Google Shape;210;p4"/>
          <p:cNvSpPr/>
          <p:nvPr/>
        </p:nvSpPr>
        <p:spPr>
          <a:xfrm rot="2491966">
            <a:off x="10749164" y="5193892"/>
            <a:ext cx="3020150" cy="2887818"/>
          </a:xfrm>
          <a:custGeom>
            <a:rect b="b" l="l" r="r" t="t"/>
            <a:pathLst>
              <a:path extrusionOk="0" h="20404" w="21339">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1C5F6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11" name="Google Shape;211;p4"/>
          <p:cNvSpPr txBox="1"/>
          <p:nvPr>
            <p:ph type="ctrTitle"/>
          </p:nvPr>
        </p:nvSpPr>
        <p:spPr>
          <a:xfrm>
            <a:off x="982195" y="497367"/>
            <a:ext cx="10230000" cy="770400"/>
          </a:xfrm>
          <a:prstGeom prst="rect">
            <a:avLst/>
          </a:prstGeom>
        </p:spPr>
        <p:txBody>
          <a:bodyPr anchorCtr="0" anchor="ctr" bIns="121900" lIns="121900" spcFirstLastPara="1" rIns="121900" wrap="square" tIns="121900">
            <a:noAutofit/>
          </a:bodyPr>
          <a:lstStyle>
            <a:lvl1pPr lvl="0" rtl="0" algn="ctr">
              <a:spcBef>
                <a:spcPts val="0"/>
              </a:spcBef>
              <a:spcAft>
                <a:spcPts val="0"/>
              </a:spcAft>
              <a:buSzPts val="1100"/>
              <a:buNone/>
              <a:defRPr/>
            </a:lvl1pPr>
            <a:lvl2pPr lvl="1" rtl="0" algn="ctr">
              <a:spcBef>
                <a:spcPts val="0"/>
              </a:spcBef>
              <a:spcAft>
                <a:spcPts val="0"/>
              </a:spcAft>
              <a:buSzPts val="1100"/>
              <a:buNone/>
              <a:defRPr sz="1100"/>
            </a:lvl2pPr>
            <a:lvl3pPr lvl="2" rtl="0" algn="ctr">
              <a:spcBef>
                <a:spcPts val="0"/>
              </a:spcBef>
              <a:spcAft>
                <a:spcPts val="0"/>
              </a:spcAft>
              <a:buSzPts val="1100"/>
              <a:buNone/>
              <a:defRPr sz="1100"/>
            </a:lvl3pPr>
            <a:lvl4pPr lvl="3" rtl="0" algn="ctr">
              <a:spcBef>
                <a:spcPts val="0"/>
              </a:spcBef>
              <a:spcAft>
                <a:spcPts val="0"/>
              </a:spcAft>
              <a:buSzPts val="1100"/>
              <a:buNone/>
              <a:defRPr sz="1100"/>
            </a:lvl4pPr>
            <a:lvl5pPr lvl="4" rtl="0" algn="ctr">
              <a:spcBef>
                <a:spcPts val="0"/>
              </a:spcBef>
              <a:spcAft>
                <a:spcPts val="0"/>
              </a:spcAft>
              <a:buSzPts val="1100"/>
              <a:buNone/>
              <a:defRPr sz="1100"/>
            </a:lvl5pPr>
            <a:lvl6pPr lvl="5" rtl="0" algn="ctr">
              <a:spcBef>
                <a:spcPts val="0"/>
              </a:spcBef>
              <a:spcAft>
                <a:spcPts val="0"/>
              </a:spcAft>
              <a:buSzPts val="1100"/>
              <a:buNone/>
              <a:defRPr sz="1100"/>
            </a:lvl6pPr>
            <a:lvl7pPr lvl="6" rtl="0" algn="ctr">
              <a:spcBef>
                <a:spcPts val="0"/>
              </a:spcBef>
              <a:spcAft>
                <a:spcPts val="0"/>
              </a:spcAft>
              <a:buSzPts val="1100"/>
              <a:buNone/>
              <a:defRPr sz="1100"/>
            </a:lvl7pPr>
            <a:lvl8pPr lvl="7" rtl="0" algn="ctr">
              <a:spcBef>
                <a:spcPts val="0"/>
              </a:spcBef>
              <a:spcAft>
                <a:spcPts val="0"/>
              </a:spcAft>
              <a:buSzPts val="1100"/>
              <a:buNone/>
              <a:defRPr sz="1100"/>
            </a:lvl8pPr>
            <a:lvl9pPr lvl="8" rtl="0" algn="ctr">
              <a:spcBef>
                <a:spcPts val="0"/>
              </a:spcBef>
              <a:spcAft>
                <a:spcPts val="0"/>
              </a:spcAft>
              <a:buSzPts val="1100"/>
              <a:buNone/>
              <a:defRPr sz="1100"/>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5">
    <p:spTree>
      <p:nvGrpSpPr>
        <p:cNvPr id="1839" name="Shape 1839"/>
        <p:cNvGrpSpPr/>
        <p:nvPr/>
      </p:nvGrpSpPr>
      <p:grpSpPr>
        <a:xfrm>
          <a:off x="0" y="0"/>
          <a:ext cx="0" cy="0"/>
          <a:chOff x="0" y="0"/>
          <a:chExt cx="0" cy="0"/>
        </a:xfrm>
      </p:grpSpPr>
      <p:pic>
        <p:nvPicPr>
          <p:cNvPr id="1840" name="Google Shape;1840;p31"/>
          <p:cNvPicPr preferRelativeResize="0"/>
          <p:nvPr/>
        </p:nvPicPr>
        <p:blipFill>
          <a:blip r:embed="rId2">
            <a:alphaModFix amt="76000"/>
          </a:blip>
          <a:stretch>
            <a:fillRect/>
          </a:stretch>
        </p:blipFill>
        <p:spPr>
          <a:xfrm rot="2453972">
            <a:off x="1664787" y="3376284"/>
            <a:ext cx="5643664" cy="2101698"/>
          </a:xfrm>
          <a:prstGeom prst="rect">
            <a:avLst/>
          </a:prstGeom>
          <a:noFill/>
          <a:ln>
            <a:noFill/>
          </a:ln>
        </p:spPr>
      </p:pic>
      <p:pic>
        <p:nvPicPr>
          <p:cNvPr id="1841" name="Google Shape;1841;p31"/>
          <p:cNvPicPr preferRelativeResize="0"/>
          <p:nvPr/>
        </p:nvPicPr>
        <p:blipFill>
          <a:blip r:embed="rId2">
            <a:alphaModFix amt="76000"/>
          </a:blip>
          <a:stretch>
            <a:fillRect/>
          </a:stretch>
        </p:blipFill>
        <p:spPr>
          <a:xfrm rot="2453972">
            <a:off x="-2317746" y="5442418"/>
            <a:ext cx="5643664" cy="2101698"/>
          </a:xfrm>
          <a:prstGeom prst="rect">
            <a:avLst/>
          </a:prstGeom>
          <a:noFill/>
          <a:ln>
            <a:noFill/>
          </a:ln>
        </p:spPr>
      </p:pic>
      <p:pic>
        <p:nvPicPr>
          <p:cNvPr id="1842" name="Google Shape;1842;p31"/>
          <p:cNvPicPr preferRelativeResize="0"/>
          <p:nvPr/>
        </p:nvPicPr>
        <p:blipFill>
          <a:blip r:embed="rId3">
            <a:alphaModFix amt="76000"/>
          </a:blip>
          <a:stretch>
            <a:fillRect/>
          </a:stretch>
        </p:blipFill>
        <p:spPr>
          <a:xfrm rot="2453972">
            <a:off x="8954821" y="-330849"/>
            <a:ext cx="5643664" cy="2101698"/>
          </a:xfrm>
          <a:prstGeom prst="rect">
            <a:avLst/>
          </a:prstGeom>
          <a:noFill/>
          <a:ln>
            <a:noFill/>
          </a:ln>
        </p:spPr>
      </p:pic>
      <p:pic>
        <p:nvPicPr>
          <p:cNvPr id="1843" name="Google Shape;1843;p31"/>
          <p:cNvPicPr preferRelativeResize="0"/>
          <p:nvPr/>
        </p:nvPicPr>
        <p:blipFill>
          <a:blip r:embed="rId4">
            <a:alphaModFix amt="47000"/>
          </a:blip>
          <a:stretch>
            <a:fillRect/>
          </a:stretch>
        </p:blipFill>
        <p:spPr>
          <a:xfrm rot="10800000">
            <a:off x="2174650" y="191851"/>
            <a:ext cx="7842701" cy="6474301"/>
          </a:xfrm>
          <a:prstGeom prst="rect">
            <a:avLst/>
          </a:prstGeom>
          <a:noFill/>
          <a:ln>
            <a:noFill/>
          </a:ln>
        </p:spPr>
      </p:pic>
      <p:grpSp>
        <p:nvGrpSpPr>
          <p:cNvPr id="1844" name="Google Shape;1844;p31"/>
          <p:cNvGrpSpPr/>
          <p:nvPr/>
        </p:nvGrpSpPr>
        <p:grpSpPr>
          <a:xfrm rot="-2700000">
            <a:off x="223883" y="4107906"/>
            <a:ext cx="1792465" cy="3292878"/>
            <a:chOff x="272875" y="1419395"/>
            <a:chExt cx="255950" cy="563168"/>
          </a:xfrm>
        </p:grpSpPr>
        <p:sp>
          <p:nvSpPr>
            <p:cNvPr id="1845" name="Google Shape;1845;p31"/>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46" name="Google Shape;1846;p31"/>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47" name="Google Shape;1847;p31"/>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48" name="Google Shape;1848;p31"/>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49" name="Google Shape;1849;p31"/>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50" name="Google Shape;1850;p31"/>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51" name="Google Shape;1851;p31"/>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52" name="Google Shape;1852;p31"/>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53" name="Google Shape;1853;p31"/>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54" name="Google Shape;1854;p31"/>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55" name="Google Shape;1855;p31"/>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56" name="Google Shape;1856;p31"/>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57" name="Google Shape;1857;p31"/>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58" name="Google Shape;1858;p31"/>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59" name="Google Shape;1859;p31"/>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60" name="Google Shape;1860;p31"/>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61" name="Google Shape;1861;p31"/>
            <p:cNvSpPr/>
            <p:nvPr/>
          </p:nvSpPr>
          <p:spPr>
            <a:xfrm>
              <a:off x="369050" y="1615955"/>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62" name="Google Shape;1862;p31"/>
            <p:cNvSpPr/>
            <p:nvPr/>
          </p:nvSpPr>
          <p:spPr>
            <a:xfrm>
              <a:off x="490635" y="1582215"/>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63" name="Google Shape;1863;p31"/>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64" name="Google Shape;1864;p31"/>
            <p:cNvSpPr/>
            <p:nvPr/>
          </p:nvSpPr>
          <p:spPr>
            <a:xfrm>
              <a:off x="438343" y="1487068"/>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65" name="Google Shape;1865;p31"/>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66" name="Google Shape;1866;p31"/>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67" name="Google Shape;1867;p31"/>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68" name="Google Shape;1868;p31"/>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69" name="Google Shape;1869;p31"/>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70" name="Google Shape;1870;p31"/>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71" name="Google Shape;1871;p31"/>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72" name="Google Shape;1872;p31"/>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73" name="Google Shape;1873;p31"/>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74" name="Google Shape;1874;p31"/>
            <p:cNvSpPr/>
            <p:nvPr/>
          </p:nvSpPr>
          <p:spPr>
            <a:xfrm>
              <a:off x="360075" y="195388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75" name="Google Shape;1875;p31"/>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76" name="Google Shape;1876;p31"/>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77" name="Google Shape;1877;p31"/>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78" name="Google Shape;1878;p31"/>
            <p:cNvSpPr/>
            <p:nvPr/>
          </p:nvSpPr>
          <p:spPr>
            <a:xfrm>
              <a:off x="394558" y="1560904"/>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79" name="Google Shape;1879;p31"/>
            <p:cNvSpPr/>
            <p:nvPr/>
          </p:nvSpPr>
          <p:spPr>
            <a:xfrm>
              <a:off x="418850" y="1419395"/>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p>
          </p:txBody>
        </p:sp>
      </p:grpSp>
      <p:grpSp>
        <p:nvGrpSpPr>
          <p:cNvPr id="1880" name="Google Shape;1880;p31"/>
          <p:cNvGrpSpPr/>
          <p:nvPr/>
        </p:nvGrpSpPr>
        <p:grpSpPr>
          <a:xfrm rot="-2700000">
            <a:off x="10701959" y="-244503"/>
            <a:ext cx="1792465" cy="2660415"/>
            <a:chOff x="272875" y="1527563"/>
            <a:chExt cx="255950" cy="455000"/>
          </a:xfrm>
        </p:grpSpPr>
        <p:sp>
          <p:nvSpPr>
            <p:cNvPr id="1881" name="Google Shape;1881;p31"/>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82" name="Google Shape;1882;p31"/>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83" name="Google Shape;1883;p31"/>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84" name="Google Shape;1884;p31"/>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85" name="Google Shape;1885;p31"/>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86" name="Google Shape;1886;p31"/>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87" name="Google Shape;1887;p31"/>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88" name="Google Shape;1888;p31"/>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89" name="Google Shape;1889;p31"/>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90" name="Google Shape;1890;p31"/>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91" name="Google Shape;1891;p31"/>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92" name="Google Shape;1892;p31"/>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93" name="Google Shape;1893;p31"/>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94" name="Google Shape;1894;p31"/>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95" name="Google Shape;1895;p31"/>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96" name="Google Shape;1896;p31"/>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97" name="Google Shape;1897;p31"/>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98" name="Google Shape;1898;p31"/>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99" name="Google Shape;1899;p31"/>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00" name="Google Shape;1900;p31"/>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01" name="Google Shape;1901;p31"/>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02" name="Google Shape;1902;p31"/>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03" name="Google Shape;1903;p31"/>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04" name="Google Shape;1904;p31"/>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05" name="Google Shape;1905;p31"/>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06" name="Google Shape;1906;p31"/>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07" name="Google Shape;1907;p31"/>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08" name="Google Shape;1908;p31"/>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09" name="Google Shape;1909;p31"/>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10" name="Google Shape;1910;p31"/>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11" name="Google Shape;1911;p31"/>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12" name="Google Shape;1912;p31"/>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13" name="Google Shape;1913;p31"/>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14" name="Google Shape;1914;p31"/>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15" name="Google Shape;1915;p31"/>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1916" name="Google Shape;1916;p31"/>
          <p:cNvSpPr/>
          <p:nvPr/>
        </p:nvSpPr>
        <p:spPr>
          <a:xfrm>
            <a:off x="7427423" y="-3217382"/>
            <a:ext cx="6165412" cy="9675876"/>
          </a:xfrm>
          <a:custGeom>
            <a:rect b="b" l="l" r="r" t="t"/>
            <a:pathLst>
              <a:path extrusionOk="0" h="94461" w="55812">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1C5F6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5_1">
    <p:spTree>
      <p:nvGrpSpPr>
        <p:cNvPr id="1917" name="Shape 1917"/>
        <p:cNvGrpSpPr/>
        <p:nvPr/>
      </p:nvGrpSpPr>
      <p:grpSpPr>
        <a:xfrm>
          <a:off x="0" y="0"/>
          <a:ext cx="0" cy="0"/>
          <a:chOff x="0" y="0"/>
          <a:chExt cx="0" cy="0"/>
        </a:xfrm>
      </p:grpSpPr>
      <p:pic>
        <p:nvPicPr>
          <p:cNvPr id="1918" name="Google Shape;1918;p32"/>
          <p:cNvPicPr preferRelativeResize="0"/>
          <p:nvPr/>
        </p:nvPicPr>
        <p:blipFill>
          <a:blip r:embed="rId2">
            <a:alphaModFix amt="66000"/>
          </a:blip>
          <a:stretch>
            <a:fillRect/>
          </a:stretch>
        </p:blipFill>
        <p:spPr>
          <a:xfrm flipH="1" rot="5399989">
            <a:off x="10274020" y="-797759"/>
            <a:ext cx="4396517" cy="3035518"/>
          </a:xfrm>
          <a:prstGeom prst="rect">
            <a:avLst/>
          </a:prstGeom>
          <a:noFill/>
          <a:ln>
            <a:noFill/>
          </a:ln>
        </p:spPr>
      </p:pic>
      <p:grpSp>
        <p:nvGrpSpPr>
          <p:cNvPr id="1919" name="Google Shape;1919;p32"/>
          <p:cNvGrpSpPr/>
          <p:nvPr/>
        </p:nvGrpSpPr>
        <p:grpSpPr>
          <a:xfrm rot="-987788">
            <a:off x="10335805" y="-355104"/>
            <a:ext cx="1792473" cy="2660400"/>
            <a:chOff x="272875" y="1527563"/>
            <a:chExt cx="255950" cy="455000"/>
          </a:xfrm>
        </p:grpSpPr>
        <p:sp>
          <p:nvSpPr>
            <p:cNvPr id="1920" name="Google Shape;1920;p32"/>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21" name="Google Shape;1921;p32"/>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22" name="Google Shape;1922;p32"/>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23" name="Google Shape;1923;p32"/>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24" name="Google Shape;1924;p32"/>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25" name="Google Shape;1925;p32"/>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26" name="Google Shape;1926;p32"/>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27" name="Google Shape;1927;p32"/>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28" name="Google Shape;1928;p32"/>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29" name="Google Shape;1929;p32"/>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30" name="Google Shape;1930;p32"/>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31" name="Google Shape;1931;p32"/>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32" name="Google Shape;1932;p32"/>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33" name="Google Shape;1933;p32"/>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34" name="Google Shape;1934;p32"/>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35" name="Google Shape;1935;p32"/>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36" name="Google Shape;1936;p32"/>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37" name="Google Shape;1937;p32"/>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38" name="Google Shape;1938;p32"/>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39" name="Google Shape;1939;p32"/>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40" name="Google Shape;1940;p32"/>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41" name="Google Shape;1941;p32"/>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42" name="Google Shape;1942;p32"/>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43" name="Google Shape;1943;p32"/>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44" name="Google Shape;1944;p32"/>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45" name="Google Shape;1945;p32"/>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46" name="Google Shape;1946;p32"/>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47" name="Google Shape;1947;p32"/>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48" name="Google Shape;1948;p32"/>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49" name="Google Shape;1949;p32"/>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50" name="Google Shape;1950;p32"/>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51" name="Google Shape;1951;p32"/>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52" name="Google Shape;1952;p32"/>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53" name="Google Shape;1953;p32"/>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54" name="Google Shape;1954;p32"/>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pic>
        <p:nvPicPr>
          <p:cNvPr id="1955" name="Google Shape;1955;p32"/>
          <p:cNvPicPr preferRelativeResize="0"/>
          <p:nvPr/>
        </p:nvPicPr>
        <p:blipFill>
          <a:blip r:embed="rId3">
            <a:alphaModFix amt="74000"/>
          </a:blip>
          <a:stretch>
            <a:fillRect/>
          </a:stretch>
        </p:blipFill>
        <p:spPr>
          <a:xfrm flipH="1" rot="-10162004">
            <a:off x="-1454810" y="-1511680"/>
            <a:ext cx="3859830" cy="3457764"/>
          </a:xfrm>
          <a:prstGeom prst="rect">
            <a:avLst/>
          </a:prstGeom>
          <a:noFill/>
          <a:ln>
            <a:noFill/>
          </a:ln>
        </p:spPr>
      </p:pic>
      <p:pic>
        <p:nvPicPr>
          <p:cNvPr id="1956" name="Google Shape;1956;p32"/>
          <p:cNvPicPr preferRelativeResize="0"/>
          <p:nvPr/>
        </p:nvPicPr>
        <p:blipFill>
          <a:blip r:embed="rId4">
            <a:alphaModFix amt="76000"/>
          </a:blip>
          <a:stretch>
            <a:fillRect/>
          </a:stretch>
        </p:blipFill>
        <p:spPr>
          <a:xfrm rot="363351">
            <a:off x="1070161" y="5722378"/>
            <a:ext cx="10141070" cy="3776511"/>
          </a:xfrm>
          <a:prstGeom prst="rect">
            <a:avLst/>
          </a:prstGeom>
          <a:noFill/>
          <a:ln>
            <a:noFill/>
          </a:ln>
        </p:spPr>
      </p:pic>
      <p:sp>
        <p:nvSpPr>
          <p:cNvPr id="1957" name="Google Shape;1957;p32"/>
          <p:cNvSpPr/>
          <p:nvPr/>
        </p:nvSpPr>
        <p:spPr>
          <a:xfrm rot="9899984">
            <a:off x="-778602" y="6166796"/>
            <a:ext cx="3020002" cy="2887676"/>
          </a:xfrm>
          <a:custGeom>
            <a:rect b="b" l="l" r="r" t="t"/>
            <a:pathLst>
              <a:path extrusionOk="0" h="20404" w="21339">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5_1_1">
    <p:spTree>
      <p:nvGrpSpPr>
        <p:cNvPr id="1958" name="Shape 1958"/>
        <p:cNvGrpSpPr/>
        <p:nvPr/>
      </p:nvGrpSpPr>
      <p:grpSpPr>
        <a:xfrm>
          <a:off x="0" y="0"/>
          <a:ext cx="0" cy="0"/>
          <a:chOff x="0" y="0"/>
          <a:chExt cx="0" cy="0"/>
        </a:xfrm>
      </p:grpSpPr>
      <p:pic>
        <p:nvPicPr>
          <p:cNvPr id="1959" name="Google Shape;1959;p33"/>
          <p:cNvPicPr preferRelativeResize="0"/>
          <p:nvPr/>
        </p:nvPicPr>
        <p:blipFill>
          <a:blip r:embed="rId2">
            <a:alphaModFix amt="66000"/>
          </a:blip>
          <a:stretch>
            <a:fillRect/>
          </a:stretch>
        </p:blipFill>
        <p:spPr>
          <a:xfrm flipH="1" rot="-2343513">
            <a:off x="-1555396" y="-1694293"/>
            <a:ext cx="4396521" cy="3035516"/>
          </a:xfrm>
          <a:prstGeom prst="rect">
            <a:avLst/>
          </a:prstGeom>
          <a:noFill/>
          <a:ln>
            <a:noFill/>
          </a:ln>
        </p:spPr>
      </p:pic>
      <p:grpSp>
        <p:nvGrpSpPr>
          <p:cNvPr id="1960" name="Google Shape;1960;p33"/>
          <p:cNvGrpSpPr/>
          <p:nvPr/>
        </p:nvGrpSpPr>
        <p:grpSpPr>
          <a:xfrm rot="-8099965">
            <a:off x="20519" y="-763164"/>
            <a:ext cx="1792483" cy="2660415"/>
            <a:chOff x="272875" y="1527563"/>
            <a:chExt cx="255950" cy="455000"/>
          </a:xfrm>
        </p:grpSpPr>
        <p:sp>
          <p:nvSpPr>
            <p:cNvPr id="1961" name="Google Shape;1961;p33"/>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62" name="Google Shape;1962;p33"/>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63" name="Google Shape;1963;p33"/>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64" name="Google Shape;1964;p33"/>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65" name="Google Shape;1965;p33"/>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66" name="Google Shape;1966;p33"/>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67" name="Google Shape;1967;p33"/>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68" name="Google Shape;1968;p33"/>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69" name="Google Shape;1969;p33"/>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70" name="Google Shape;1970;p33"/>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71" name="Google Shape;1971;p33"/>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72" name="Google Shape;1972;p33"/>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73" name="Google Shape;1973;p33"/>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74" name="Google Shape;1974;p33"/>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75" name="Google Shape;1975;p33"/>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76" name="Google Shape;1976;p33"/>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77" name="Google Shape;1977;p33"/>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78" name="Google Shape;1978;p33"/>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79" name="Google Shape;1979;p33"/>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80" name="Google Shape;1980;p33"/>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81" name="Google Shape;1981;p33"/>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82" name="Google Shape;1982;p33"/>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83" name="Google Shape;1983;p33"/>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84" name="Google Shape;1984;p33"/>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85" name="Google Shape;1985;p33"/>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86" name="Google Shape;1986;p33"/>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87" name="Google Shape;1987;p33"/>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88" name="Google Shape;1988;p33"/>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89" name="Google Shape;1989;p33"/>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90" name="Google Shape;1990;p33"/>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91" name="Google Shape;1991;p33"/>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92" name="Google Shape;1992;p33"/>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93" name="Google Shape;1993;p33"/>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94" name="Google Shape;1994;p33"/>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95" name="Google Shape;1995;p33"/>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pic>
        <p:nvPicPr>
          <p:cNvPr id="1996" name="Google Shape;1996;p33"/>
          <p:cNvPicPr preferRelativeResize="0"/>
          <p:nvPr/>
        </p:nvPicPr>
        <p:blipFill>
          <a:blip r:embed="rId3">
            <a:alphaModFix amt="74000"/>
          </a:blip>
          <a:stretch>
            <a:fillRect/>
          </a:stretch>
        </p:blipFill>
        <p:spPr>
          <a:xfrm flipH="1" rot="-5809803">
            <a:off x="10146557" y="-1463545"/>
            <a:ext cx="3859827" cy="3457762"/>
          </a:xfrm>
          <a:prstGeom prst="rect">
            <a:avLst/>
          </a:prstGeom>
          <a:noFill/>
          <a:ln>
            <a:noFill/>
          </a:ln>
        </p:spPr>
      </p:pic>
      <p:pic>
        <p:nvPicPr>
          <p:cNvPr id="1997" name="Google Shape;1997;p33"/>
          <p:cNvPicPr preferRelativeResize="0"/>
          <p:nvPr/>
        </p:nvPicPr>
        <p:blipFill>
          <a:blip r:embed="rId4">
            <a:alphaModFix amt="76000"/>
          </a:blip>
          <a:stretch>
            <a:fillRect/>
          </a:stretch>
        </p:blipFill>
        <p:spPr>
          <a:xfrm rot="10754694">
            <a:off x="3330599" y="5983034"/>
            <a:ext cx="10141077" cy="3776507"/>
          </a:xfrm>
          <a:prstGeom prst="rect">
            <a:avLst/>
          </a:prstGeom>
          <a:noFill/>
          <a:ln>
            <a:noFill/>
          </a:ln>
        </p:spPr>
      </p:pic>
      <p:grpSp>
        <p:nvGrpSpPr>
          <p:cNvPr id="1998" name="Google Shape;1998;p33"/>
          <p:cNvGrpSpPr/>
          <p:nvPr/>
        </p:nvGrpSpPr>
        <p:grpSpPr>
          <a:xfrm flipH="1">
            <a:off x="-832482" y="4650199"/>
            <a:ext cx="1792495" cy="3292897"/>
            <a:chOff x="272875" y="1419395"/>
            <a:chExt cx="255950" cy="563168"/>
          </a:xfrm>
        </p:grpSpPr>
        <p:sp>
          <p:nvSpPr>
            <p:cNvPr id="1999" name="Google Shape;1999;p33"/>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00" name="Google Shape;2000;p33"/>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01" name="Google Shape;2001;p33"/>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02" name="Google Shape;2002;p33"/>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03" name="Google Shape;2003;p33"/>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04" name="Google Shape;2004;p33"/>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05" name="Google Shape;2005;p33"/>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06" name="Google Shape;2006;p33"/>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07" name="Google Shape;2007;p33"/>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08" name="Google Shape;2008;p33"/>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09" name="Google Shape;2009;p33"/>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10" name="Google Shape;2010;p33"/>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11" name="Google Shape;2011;p33"/>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12" name="Google Shape;2012;p33"/>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13" name="Google Shape;2013;p33"/>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14" name="Google Shape;2014;p33"/>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15" name="Google Shape;2015;p33"/>
            <p:cNvSpPr/>
            <p:nvPr/>
          </p:nvSpPr>
          <p:spPr>
            <a:xfrm>
              <a:off x="369050" y="1615955"/>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16" name="Google Shape;2016;p33"/>
            <p:cNvSpPr/>
            <p:nvPr/>
          </p:nvSpPr>
          <p:spPr>
            <a:xfrm>
              <a:off x="490635" y="1582215"/>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17" name="Google Shape;2017;p33"/>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18" name="Google Shape;2018;p33"/>
            <p:cNvSpPr/>
            <p:nvPr/>
          </p:nvSpPr>
          <p:spPr>
            <a:xfrm>
              <a:off x="438343" y="1487068"/>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19" name="Google Shape;2019;p33"/>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20" name="Google Shape;2020;p33"/>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21" name="Google Shape;2021;p33"/>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22" name="Google Shape;2022;p33"/>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23" name="Google Shape;2023;p33"/>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24" name="Google Shape;2024;p33"/>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25" name="Google Shape;2025;p33"/>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26" name="Google Shape;2026;p33"/>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27" name="Google Shape;2027;p33"/>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28" name="Google Shape;2028;p33"/>
            <p:cNvSpPr/>
            <p:nvPr/>
          </p:nvSpPr>
          <p:spPr>
            <a:xfrm>
              <a:off x="360075" y="195388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29" name="Google Shape;2029;p33"/>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30" name="Google Shape;2030;p33"/>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31" name="Google Shape;2031;p33"/>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32" name="Google Shape;2032;p33"/>
            <p:cNvSpPr/>
            <p:nvPr/>
          </p:nvSpPr>
          <p:spPr>
            <a:xfrm>
              <a:off x="394558" y="1560904"/>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33" name="Google Shape;2033;p33"/>
            <p:cNvSpPr/>
            <p:nvPr/>
          </p:nvSpPr>
          <p:spPr>
            <a:xfrm>
              <a:off x="418850" y="1419395"/>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p>
          </p:txBody>
        </p:sp>
      </p:gr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3">
  <p:cSld name="CUSTOM_5_1_1_1">
    <p:spTree>
      <p:nvGrpSpPr>
        <p:cNvPr id="2034" name="Shape 2034"/>
        <p:cNvGrpSpPr/>
        <p:nvPr/>
      </p:nvGrpSpPr>
      <p:grpSpPr>
        <a:xfrm>
          <a:off x="0" y="0"/>
          <a:ext cx="0" cy="0"/>
          <a:chOff x="0" y="0"/>
          <a:chExt cx="0" cy="0"/>
        </a:xfrm>
      </p:grpSpPr>
      <p:pic>
        <p:nvPicPr>
          <p:cNvPr id="2035" name="Google Shape;2035;p34"/>
          <p:cNvPicPr preferRelativeResize="0"/>
          <p:nvPr/>
        </p:nvPicPr>
        <p:blipFill>
          <a:blip r:embed="rId2">
            <a:alphaModFix amt="64000"/>
          </a:blip>
          <a:stretch>
            <a:fillRect/>
          </a:stretch>
        </p:blipFill>
        <p:spPr>
          <a:xfrm rot="5400000">
            <a:off x="9284415" y="-841082"/>
            <a:ext cx="4789570" cy="4028799"/>
          </a:xfrm>
          <a:prstGeom prst="rect">
            <a:avLst/>
          </a:prstGeom>
          <a:noFill/>
          <a:ln>
            <a:noFill/>
          </a:ln>
        </p:spPr>
      </p:pic>
      <p:pic>
        <p:nvPicPr>
          <p:cNvPr id="2036" name="Google Shape;2036;p34"/>
          <p:cNvPicPr preferRelativeResize="0"/>
          <p:nvPr/>
        </p:nvPicPr>
        <p:blipFill>
          <a:blip r:embed="rId3">
            <a:alphaModFix amt="66000"/>
          </a:blip>
          <a:stretch>
            <a:fillRect/>
          </a:stretch>
        </p:blipFill>
        <p:spPr>
          <a:xfrm flipH="1" rot="1326165">
            <a:off x="-255259" y="5505177"/>
            <a:ext cx="4396517" cy="3035511"/>
          </a:xfrm>
          <a:prstGeom prst="rect">
            <a:avLst/>
          </a:prstGeom>
          <a:noFill/>
          <a:ln>
            <a:noFill/>
          </a:ln>
        </p:spPr>
      </p:pic>
      <p:grpSp>
        <p:nvGrpSpPr>
          <p:cNvPr id="2037" name="Google Shape;2037;p34"/>
          <p:cNvGrpSpPr/>
          <p:nvPr/>
        </p:nvGrpSpPr>
        <p:grpSpPr>
          <a:xfrm rot="-2700000">
            <a:off x="10701959" y="-244503"/>
            <a:ext cx="1792465" cy="2660415"/>
            <a:chOff x="272875" y="1527563"/>
            <a:chExt cx="255950" cy="455000"/>
          </a:xfrm>
        </p:grpSpPr>
        <p:sp>
          <p:nvSpPr>
            <p:cNvPr id="2038" name="Google Shape;2038;p34"/>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39" name="Google Shape;2039;p34"/>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40" name="Google Shape;2040;p34"/>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41" name="Google Shape;2041;p34"/>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42" name="Google Shape;2042;p34"/>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43" name="Google Shape;2043;p34"/>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44" name="Google Shape;2044;p34"/>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45" name="Google Shape;2045;p34"/>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46" name="Google Shape;2046;p34"/>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47" name="Google Shape;2047;p34"/>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48" name="Google Shape;2048;p34"/>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49" name="Google Shape;2049;p34"/>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50" name="Google Shape;2050;p34"/>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51" name="Google Shape;2051;p34"/>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52" name="Google Shape;2052;p34"/>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53" name="Google Shape;2053;p34"/>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54" name="Google Shape;2054;p34"/>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55" name="Google Shape;2055;p34"/>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56" name="Google Shape;2056;p34"/>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57" name="Google Shape;2057;p34"/>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58" name="Google Shape;2058;p34"/>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59" name="Google Shape;2059;p34"/>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60" name="Google Shape;2060;p34"/>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61" name="Google Shape;2061;p34"/>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62" name="Google Shape;2062;p34"/>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63" name="Google Shape;2063;p34"/>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64" name="Google Shape;2064;p34"/>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65" name="Google Shape;2065;p34"/>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66" name="Google Shape;2066;p34"/>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67" name="Google Shape;2067;p34"/>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68" name="Google Shape;2068;p34"/>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69" name="Google Shape;2069;p34"/>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70" name="Google Shape;2070;p34"/>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71" name="Google Shape;2071;p34"/>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72" name="Google Shape;2072;p34"/>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2073" name="Google Shape;2073;p34"/>
          <p:cNvSpPr/>
          <p:nvPr/>
        </p:nvSpPr>
        <p:spPr>
          <a:xfrm>
            <a:off x="6089273" y="-3362065"/>
            <a:ext cx="6165412" cy="9675876"/>
          </a:xfrm>
          <a:custGeom>
            <a:rect b="b" l="l" r="r" t="t"/>
            <a:pathLst>
              <a:path extrusionOk="0" h="94461" w="55812">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1C5F6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p>
        </p:txBody>
      </p:sp>
      <p:pic>
        <p:nvPicPr>
          <p:cNvPr id="2074" name="Google Shape;2074;p34"/>
          <p:cNvPicPr preferRelativeResize="0"/>
          <p:nvPr/>
        </p:nvPicPr>
        <p:blipFill>
          <a:blip r:embed="rId4">
            <a:alphaModFix amt="74000"/>
          </a:blip>
          <a:stretch>
            <a:fillRect/>
          </a:stretch>
        </p:blipFill>
        <p:spPr>
          <a:xfrm rot="7675040">
            <a:off x="3559885" y="-2021553"/>
            <a:ext cx="3859838" cy="3457772"/>
          </a:xfrm>
          <a:prstGeom prst="rect">
            <a:avLst/>
          </a:prstGeom>
          <a:noFill/>
          <a:ln>
            <a:noFill/>
          </a:ln>
        </p:spPr>
      </p:pic>
      <p:pic>
        <p:nvPicPr>
          <p:cNvPr id="2075" name="Google Shape;2075;p34"/>
          <p:cNvPicPr preferRelativeResize="0"/>
          <p:nvPr/>
        </p:nvPicPr>
        <p:blipFill>
          <a:blip r:embed="rId5">
            <a:alphaModFix amt="74000"/>
          </a:blip>
          <a:stretch>
            <a:fillRect/>
          </a:stretch>
        </p:blipFill>
        <p:spPr>
          <a:xfrm flipH="1" rot="-9631577">
            <a:off x="-2004313" y="-1640567"/>
            <a:ext cx="3859832" cy="3457767"/>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4">
  <p:cSld name="CUSTOM_4_1_1_2">
    <p:spTree>
      <p:nvGrpSpPr>
        <p:cNvPr id="2076" name="Shape 2076"/>
        <p:cNvGrpSpPr/>
        <p:nvPr/>
      </p:nvGrpSpPr>
      <p:grpSpPr>
        <a:xfrm>
          <a:off x="0" y="0"/>
          <a:ext cx="0" cy="0"/>
          <a:chOff x="0" y="0"/>
          <a:chExt cx="0" cy="0"/>
        </a:xfrm>
      </p:grpSpPr>
      <p:pic>
        <p:nvPicPr>
          <p:cNvPr id="2077" name="Google Shape;2077;p35"/>
          <p:cNvPicPr preferRelativeResize="0"/>
          <p:nvPr/>
        </p:nvPicPr>
        <p:blipFill>
          <a:blip r:embed="rId2">
            <a:alphaModFix amt="66000"/>
          </a:blip>
          <a:stretch>
            <a:fillRect/>
          </a:stretch>
        </p:blipFill>
        <p:spPr>
          <a:xfrm flipH="1" rot="5399989">
            <a:off x="10274020" y="-797759"/>
            <a:ext cx="4396517" cy="3035518"/>
          </a:xfrm>
          <a:prstGeom prst="rect">
            <a:avLst/>
          </a:prstGeom>
          <a:noFill/>
          <a:ln>
            <a:noFill/>
          </a:ln>
        </p:spPr>
      </p:pic>
      <p:grpSp>
        <p:nvGrpSpPr>
          <p:cNvPr id="2078" name="Google Shape;2078;p35"/>
          <p:cNvGrpSpPr/>
          <p:nvPr/>
        </p:nvGrpSpPr>
        <p:grpSpPr>
          <a:xfrm rot="-987788">
            <a:off x="10335805" y="-355104"/>
            <a:ext cx="1792473" cy="2660400"/>
            <a:chOff x="272875" y="1527563"/>
            <a:chExt cx="255950" cy="455000"/>
          </a:xfrm>
        </p:grpSpPr>
        <p:sp>
          <p:nvSpPr>
            <p:cNvPr id="2079" name="Google Shape;2079;p35"/>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80" name="Google Shape;2080;p35"/>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81" name="Google Shape;2081;p35"/>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82" name="Google Shape;2082;p35"/>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83" name="Google Shape;2083;p35"/>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84" name="Google Shape;2084;p35"/>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85" name="Google Shape;2085;p35"/>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86" name="Google Shape;2086;p35"/>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87" name="Google Shape;2087;p35"/>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88" name="Google Shape;2088;p35"/>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89" name="Google Shape;2089;p35"/>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90" name="Google Shape;2090;p35"/>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91" name="Google Shape;2091;p35"/>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92" name="Google Shape;2092;p35"/>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93" name="Google Shape;2093;p35"/>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94" name="Google Shape;2094;p35"/>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95" name="Google Shape;2095;p35"/>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96" name="Google Shape;2096;p35"/>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97" name="Google Shape;2097;p35"/>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98" name="Google Shape;2098;p35"/>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99" name="Google Shape;2099;p35"/>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100" name="Google Shape;2100;p35"/>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101" name="Google Shape;2101;p35"/>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102" name="Google Shape;2102;p35"/>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103" name="Google Shape;2103;p35"/>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104" name="Google Shape;2104;p35"/>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105" name="Google Shape;2105;p35"/>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106" name="Google Shape;2106;p35"/>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107" name="Google Shape;2107;p35"/>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108" name="Google Shape;2108;p35"/>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109" name="Google Shape;2109;p35"/>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110" name="Google Shape;2110;p35"/>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111" name="Google Shape;2111;p35"/>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112" name="Google Shape;2112;p35"/>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113" name="Google Shape;2113;p35"/>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pic>
        <p:nvPicPr>
          <p:cNvPr id="2114" name="Google Shape;2114;p35"/>
          <p:cNvPicPr preferRelativeResize="0"/>
          <p:nvPr/>
        </p:nvPicPr>
        <p:blipFill>
          <a:blip r:embed="rId3">
            <a:alphaModFix amt="74000"/>
          </a:blip>
          <a:stretch>
            <a:fillRect/>
          </a:stretch>
        </p:blipFill>
        <p:spPr>
          <a:xfrm flipH="1" rot="-10162004">
            <a:off x="-1454810" y="-1511680"/>
            <a:ext cx="3859830" cy="3457764"/>
          </a:xfrm>
          <a:prstGeom prst="rect">
            <a:avLst/>
          </a:prstGeom>
          <a:noFill/>
          <a:ln>
            <a:noFill/>
          </a:ln>
        </p:spPr>
      </p:pic>
      <p:pic>
        <p:nvPicPr>
          <p:cNvPr id="2115" name="Google Shape;2115;p35"/>
          <p:cNvPicPr preferRelativeResize="0"/>
          <p:nvPr/>
        </p:nvPicPr>
        <p:blipFill>
          <a:blip r:embed="rId4">
            <a:alphaModFix amt="76000"/>
          </a:blip>
          <a:stretch>
            <a:fillRect/>
          </a:stretch>
        </p:blipFill>
        <p:spPr>
          <a:xfrm rot="363351">
            <a:off x="1070161" y="5722378"/>
            <a:ext cx="10141070" cy="3776511"/>
          </a:xfrm>
          <a:prstGeom prst="rect">
            <a:avLst/>
          </a:prstGeom>
          <a:noFill/>
          <a:ln>
            <a:noFill/>
          </a:ln>
        </p:spPr>
      </p:pic>
      <p:sp>
        <p:nvSpPr>
          <p:cNvPr id="2116" name="Google Shape;2116;p35"/>
          <p:cNvSpPr/>
          <p:nvPr/>
        </p:nvSpPr>
        <p:spPr>
          <a:xfrm rot="9899984">
            <a:off x="-778602" y="6166796"/>
            <a:ext cx="3020002" cy="2887676"/>
          </a:xfrm>
          <a:custGeom>
            <a:rect b="b" l="l" r="r" t="t"/>
            <a:pathLst>
              <a:path extrusionOk="0" h="20404" w="21339">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AND_BODY_1">
    <p:spTree>
      <p:nvGrpSpPr>
        <p:cNvPr id="2117" name="Shape 2117"/>
        <p:cNvGrpSpPr/>
        <p:nvPr/>
      </p:nvGrpSpPr>
      <p:grpSpPr>
        <a:xfrm>
          <a:off x="0" y="0"/>
          <a:ext cx="0" cy="0"/>
          <a:chOff x="0" y="0"/>
          <a:chExt cx="0" cy="0"/>
        </a:xfrm>
      </p:grpSpPr>
      <p:sp>
        <p:nvSpPr>
          <p:cNvPr id="2118" name="Google Shape;2118;p36"/>
          <p:cNvSpPr txBox="1"/>
          <p:nvPr>
            <p:ph type="title"/>
          </p:nvPr>
        </p:nvSpPr>
        <p:spPr>
          <a:xfrm>
            <a:off x="609480" y="273600"/>
            <a:ext cx="10972500" cy="1144800"/>
          </a:xfrm>
          <a:prstGeom prst="rect">
            <a:avLst/>
          </a:prstGeom>
          <a:noFill/>
          <a:ln>
            <a:noFill/>
          </a:ln>
        </p:spPr>
        <p:txBody>
          <a:bodyPr anchorCtr="0" anchor="ctr" bIns="0" lIns="0" spcFirstLastPara="1" rIns="0" wrap="square" tIns="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119" name="Google Shape;2119;p36"/>
          <p:cNvSpPr txBox="1"/>
          <p:nvPr>
            <p:ph idx="1" type="subTitle"/>
          </p:nvPr>
        </p:nvSpPr>
        <p:spPr>
          <a:xfrm>
            <a:off x="609480" y="1604520"/>
            <a:ext cx="10972500" cy="3977400"/>
          </a:xfrm>
          <a:prstGeom prst="rect">
            <a:avLst/>
          </a:prstGeom>
          <a:noFill/>
          <a:ln>
            <a:noFill/>
          </a:ln>
        </p:spPr>
        <p:txBody>
          <a:bodyPr anchorCtr="0" anchor="ctr" bIns="0" lIns="0" spcFirstLastPara="1" rIns="0" wrap="square" tIns="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type="obj">
  <p:cSld name="OBJECT">
    <p:spTree>
      <p:nvGrpSpPr>
        <p:cNvPr id="2120" name="Shape 2120"/>
        <p:cNvGrpSpPr/>
        <p:nvPr/>
      </p:nvGrpSpPr>
      <p:grpSpPr>
        <a:xfrm>
          <a:off x="0" y="0"/>
          <a:ext cx="0" cy="0"/>
          <a:chOff x="0" y="0"/>
          <a:chExt cx="0" cy="0"/>
        </a:xfrm>
      </p:grpSpPr>
      <p:sp>
        <p:nvSpPr>
          <p:cNvPr id="2121" name="Google Shape;2121;p37"/>
          <p:cNvSpPr txBox="1"/>
          <p:nvPr>
            <p:ph type="title"/>
          </p:nvPr>
        </p:nvSpPr>
        <p:spPr>
          <a:xfrm>
            <a:off x="609480" y="273600"/>
            <a:ext cx="10972500" cy="1144800"/>
          </a:xfrm>
          <a:prstGeom prst="rect">
            <a:avLst/>
          </a:prstGeom>
          <a:noFill/>
          <a:ln>
            <a:noFill/>
          </a:ln>
        </p:spPr>
        <p:txBody>
          <a:bodyPr anchorCtr="0" anchor="ctr" bIns="0" lIns="0" spcFirstLastPara="1" rIns="0" wrap="square" tIns="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122" name="Google Shape;2122;p37"/>
          <p:cNvSpPr txBox="1"/>
          <p:nvPr>
            <p:ph idx="1" type="body"/>
          </p:nvPr>
        </p:nvSpPr>
        <p:spPr>
          <a:xfrm>
            <a:off x="609480" y="1604520"/>
            <a:ext cx="10972500" cy="39774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SzPts val="1400"/>
              <a:buNone/>
              <a:defRPr/>
            </a:lvl1pPr>
            <a:lvl2pPr indent="-228600" lvl="1" marL="914400" rtl="0" algn="l">
              <a:lnSpc>
                <a:spcPct val="100000"/>
              </a:lnSpc>
              <a:spcBef>
                <a:spcPts val="0"/>
              </a:spcBef>
              <a:spcAft>
                <a:spcPts val="0"/>
              </a:spcAft>
              <a:buSzPts val="1400"/>
              <a:buNone/>
              <a:defRPr/>
            </a:lvl2pPr>
            <a:lvl3pPr indent="-228600" lvl="2" marL="1371600" rtl="0" algn="l">
              <a:lnSpc>
                <a:spcPct val="100000"/>
              </a:lnSpc>
              <a:spcBef>
                <a:spcPts val="0"/>
              </a:spcBef>
              <a:spcAft>
                <a:spcPts val="0"/>
              </a:spcAft>
              <a:buSzPts val="1400"/>
              <a:buNone/>
              <a:defRPr/>
            </a:lvl3pPr>
            <a:lvl4pPr indent="-228600" lvl="3" marL="1828800" rtl="0" algn="l">
              <a:lnSpc>
                <a:spcPct val="100000"/>
              </a:lnSpc>
              <a:spcBef>
                <a:spcPts val="0"/>
              </a:spcBef>
              <a:spcAft>
                <a:spcPts val="0"/>
              </a:spcAft>
              <a:buSzPts val="1400"/>
              <a:buNone/>
              <a:defRPr/>
            </a:lvl4pPr>
            <a:lvl5pPr indent="-228600" lvl="4" marL="2286000" rtl="0" algn="l">
              <a:lnSpc>
                <a:spcPct val="100000"/>
              </a:lnSpc>
              <a:spcBef>
                <a:spcPts val="0"/>
              </a:spcBef>
              <a:spcAft>
                <a:spcPts val="0"/>
              </a:spcAft>
              <a:buSzPts val="1400"/>
              <a:buNone/>
              <a:defRPr/>
            </a:lvl5pPr>
            <a:lvl6pPr indent="-228600" lvl="5" marL="2743200" rtl="0" algn="l">
              <a:lnSpc>
                <a:spcPct val="100000"/>
              </a:lnSpc>
              <a:spcBef>
                <a:spcPts val="0"/>
              </a:spcBef>
              <a:spcAft>
                <a:spcPts val="0"/>
              </a:spcAft>
              <a:buSzPts val="1400"/>
              <a:buNone/>
              <a:defRPr/>
            </a:lvl6pPr>
            <a:lvl7pPr indent="-228600" lvl="6" marL="3200400" rtl="0" algn="l">
              <a:lnSpc>
                <a:spcPct val="100000"/>
              </a:lnSpc>
              <a:spcBef>
                <a:spcPts val="0"/>
              </a:spcBef>
              <a:spcAft>
                <a:spcPts val="0"/>
              </a:spcAft>
              <a:buSzPts val="1400"/>
              <a:buNone/>
              <a:defRPr/>
            </a:lvl7pPr>
            <a:lvl8pPr indent="-228600" lvl="7" marL="3657600" rtl="0" algn="l">
              <a:lnSpc>
                <a:spcPct val="100000"/>
              </a:lnSpc>
              <a:spcBef>
                <a:spcPts val="0"/>
              </a:spcBef>
              <a:spcAft>
                <a:spcPts val="0"/>
              </a:spcAft>
              <a:buSzPts val="1400"/>
              <a:buNone/>
              <a:defRPr/>
            </a:lvl8pPr>
            <a:lvl9pPr indent="-228600" lvl="8" marL="4114800" rtl="0" algn="l">
              <a:lnSpc>
                <a:spcPct val="100000"/>
              </a:lnSpc>
              <a:spcBef>
                <a:spcPts val="0"/>
              </a:spcBef>
              <a:spcAft>
                <a:spcPts val="0"/>
              </a:spcAft>
              <a:buSzPts val="14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12" name="Shape 212"/>
        <p:cNvGrpSpPr/>
        <p:nvPr/>
      </p:nvGrpSpPr>
      <p:grpSpPr>
        <a:xfrm>
          <a:off x="0" y="0"/>
          <a:ext cx="0" cy="0"/>
          <a:chOff x="0" y="0"/>
          <a:chExt cx="0" cy="0"/>
        </a:xfrm>
      </p:grpSpPr>
      <p:sp>
        <p:nvSpPr>
          <p:cNvPr id="213" name="Google Shape;213;p5"/>
          <p:cNvSpPr txBox="1"/>
          <p:nvPr>
            <p:ph idx="1" type="subTitle"/>
          </p:nvPr>
        </p:nvSpPr>
        <p:spPr>
          <a:xfrm>
            <a:off x="2592450" y="4224457"/>
            <a:ext cx="2043300" cy="638700"/>
          </a:xfrm>
          <a:prstGeom prst="rect">
            <a:avLst/>
          </a:prstGeom>
        </p:spPr>
        <p:txBody>
          <a:bodyPr anchorCtr="0" anchor="b" bIns="121900" lIns="121900" spcFirstLastPara="1" rIns="121900" wrap="square" tIns="121900">
            <a:noAutofit/>
          </a:bodyPr>
          <a:lstStyle>
            <a:lvl1pPr lvl="0" rtl="0" algn="ctr">
              <a:lnSpc>
                <a:spcPct val="100000"/>
              </a:lnSpc>
              <a:spcBef>
                <a:spcPts val="0"/>
              </a:spcBef>
              <a:spcAft>
                <a:spcPts val="0"/>
              </a:spcAft>
              <a:buNone/>
              <a:defRPr b="1" sz="2100">
                <a:latin typeface="Josefin Sans"/>
                <a:ea typeface="Josefin Sans"/>
                <a:cs typeface="Josefin Sans"/>
                <a:sym typeface="Josefin Sans"/>
              </a:defRPr>
            </a:lvl1pPr>
            <a:lvl2pPr lvl="1" rtl="0" algn="ctr">
              <a:lnSpc>
                <a:spcPct val="100000"/>
              </a:lnSpc>
              <a:spcBef>
                <a:spcPts val="0"/>
              </a:spcBef>
              <a:spcAft>
                <a:spcPts val="0"/>
              </a:spcAft>
              <a:buNone/>
              <a:defRPr b="1" sz="2100">
                <a:latin typeface="Josefin Sans"/>
                <a:ea typeface="Josefin Sans"/>
                <a:cs typeface="Josefin Sans"/>
                <a:sym typeface="Josefin Sans"/>
              </a:defRPr>
            </a:lvl2pPr>
            <a:lvl3pPr lvl="2" rtl="0" algn="ctr">
              <a:lnSpc>
                <a:spcPct val="100000"/>
              </a:lnSpc>
              <a:spcBef>
                <a:spcPts val="0"/>
              </a:spcBef>
              <a:spcAft>
                <a:spcPts val="0"/>
              </a:spcAft>
              <a:buNone/>
              <a:defRPr b="1" sz="2100">
                <a:latin typeface="Josefin Sans"/>
                <a:ea typeface="Josefin Sans"/>
                <a:cs typeface="Josefin Sans"/>
                <a:sym typeface="Josefin Sans"/>
              </a:defRPr>
            </a:lvl3pPr>
            <a:lvl4pPr lvl="3" rtl="0" algn="ctr">
              <a:lnSpc>
                <a:spcPct val="100000"/>
              </a:lnSpc>
              <a:spcBef>
                <a:spcPts val="0"/>
              </a:spcBef>
              <a:spcAft>
                <a:spcPts val="0"/>
              </a:spcAft>
              <a:buNone/>
              <a:defRPr b="1" sz="2100">
                <a:latin typeface="Josefin Sans"/>
                <a:ea typeface="Josefin Sans"/>
                <a:cs typeface="Josefin Sans"/>
                <a:sym typeface="Josefin Sans"/>
              </a:defRPr>
            </a:lvl4pPr>
            <a:lvl5pPr lvl="4" rtl="0" algn="ctr">
              <a:lnSpc>
                <a:spcPct val="100000"/>
              </a:lnSpc>
              <a:spcBef>
                <a:spcPts val="0"/>
              </a:spcBef>
              <a:spcAft>
                <a:spcPts val="0"/>
              </a:spcAft>
              <a:buNone/>
              <a:defRPr b="1" sz="2100">
                <a:latin typeface="Josefin Sans"/>
                <a:ea typeface="Josefin Sans"/>
                <a:cs typeface="Josefin Sans"/>
                <a:sym typeface="Josefin Sans"/>
              </a:defRPr>
            </a:lvl5pPr>
            <a:lvl6pPr lvl="5" rtl="0" algn="ctr">
              <a:lnSpc>
                <a:spcPct val="100000"/>
              </a:lnSpc>
              <a:spcBef>
                <a:spcPts val="0"/>
              </a:spcBef>
              <a:spcAft>
                <a:spcPts val="0"/>
              </a:spcAft>
              <a:buNone/>
              <a:defRPr b="1" sz="2100">
                <a:latin typeface="Josefin Sans"/>
                <a:ea typeface="Josefin Sans"/>
                <a:cs typeface="Josefin Sans"/>
                <a:sym typeface="Josefin Sans"/>
              </a:defRPr>
            </a:lvl6pPr>
            <a:lvl7pPr lvl="6" rtl="0" algn="ctr">
              <a:lnSpc>
                <a:spcPct val="100000"/>
              </a:lnSpc>
              <a:spcBef>
                <a:spcPts val="0"/>
              </a:spcBef>
              <a:spcAft>
                <a:spcPts val="0"/>
              </a:spcAft>
              <a:buNone/>
              <a:defRPr b="1" sz="2100">
                <a:latin typeface="Josefin Sans"/>
                <a:ea typeface="Josefin Sans"/>
                <a:cs typeface="Josefin Sans"/>
                <a:sym typeface="Josefin Sans"/>
              </a:defRPr>
            </a:lvl7pPr>
            <a:lvl8pPr lvl="7" rtl="0" algn="ctr">
              <a:lnSpc>
                <a:spcPct val="100000"/>
              </a:lnSpc>
              <a:spcBef>
                <a:spcPts val="0"/>
              </a:spcBef>
              <a:spcAft>
                <a:spcPts val="0"/>
              </a:spcAft>
              <a:buNone/>
              <a:defRPr b="1" sz="2100">
                <a:latin typeface="Josefin Sans"/>
                <a:ea typeface="Josefin Sans"/>
                <a:cs typeface="Josefin Sans"/>
                <a:sym typeface="Josefin Sans"/>
              </a:defRPr>
            </a:lvl8pPr>
            <a:lvl9pPr lvl="8" rtl="0" algn="ctr">
              <a:lnSpc>
                <a:spcPct val="100000"/>
              </a:lnSpc>
              <a:spcBef>
                <a:spcPts val="0"/>
              </a:spcBef>
              <a:spcAft>
                <a:spcPts val="0"/>
              </a:spcAft>
              <a:buNone/>
              <a:defRPr b="1" sz="2100">
                <a:latin typeface="Josefin Sans"/>
                <a:ea typeface="Josefin Sans"/>
                <a:cs typeface="Josefin Sans"/>
                <a:sym typeface="Josefin Sans"/>
              </a:defRPr>
            </a:lvl9pPr>
          </a:lstStyle>
          <a:p/>
        </p:txBody>
      </p:sp>
      <p:sp>
        <p:nvSpPr>
          <p:cNvPr id="214" name="Google Shape;214;p5"/>
          <p:cNvSpPr txBox="1"/>
          <p:nvPr>
            <p:ph idx="2" type="subTitle"/>
          </p:nvPr>
        </p:nvSpPr>
        <p:spPr>
          <a:xfrm>
            <a:off x="1842250" y="4745777"/>
            <a:ext cx="3543600" cy="1351200"/>
          </a:xfrm>
          <a:prstGeom prst="rect">
            <a:avLst/>
          </a:prstGeom>
        </p:spPr>
        <p:txBody>
          <a:bodyPr anchorCtr="0" anchor="ctr" bIns="121900" lIns="121900" spcFirstLastPara="1" rIns="121900" wrap="square" tIns="121900">
            <a:noAutofit/>
          </a:bodyPr>
          <a:lstStyle>
            <a:lvl1pPr lvl="0" rtl="0" algn="ctr">
              <a:lnSpc>
                <a:spcPct val="100000"/>
              </a:lnSpc>
              <a:spcBef>
                <a:spcPts val="0"/>
              </a:spcBef>
              <a:spcAft>
                <a:spcPts val="0"/>
              </a:spcAft>
              <a:buNone/>
              <a:defRPr/>
            </a:lvl1pPr>
            <a:lvl2pPr lvl="1" rtl="0" algn="ctr">
              <a:lnSpc>
                <a:spcPct val="100000"/>
              </a:lnSpc>
              <a:spcBef>
                <a:spcPts val="0"/>
              </a:spcBef>
              <a:spcAft>
                <a:spcPts val="0"/>
              </a:spcAft>
              <a:buNone/>
              <a:defRPr/>
            </a:lvl2pPr>
            <a:lvl3pPr lvl="2" rtl="0" algn="ctr">
              <a:lnSpc>
                <a:spcPct val="100000"/>
              </a:lnSpc>
              <a:spcBef>
                <a:spcPts val="0"/>
              </a:spcBef>
              <a:spcAft>
                <a:spcPts val="0"/>
              </a:spcAft>
              <a:buNone/>
              <a:defRPr/>
            </a:lvl3pPr>
            <a:lvl4pPr lvl="3" rtl="0" algn="ctr">
              <a:lnSpc>
                <a:spcPct val="100000"/>
              </a:lnSpc>
              <a:spcBef>
                <a:spcPts val="0"/>
              </a:spcBef>
              <a:spcAft>
                <a:spcPts val="0"/>
              </a:spcAft>
              <a:buNone/>
              <a:defRPr/>
            </a:lvl4pPr>
            <a:lvl5pPr lvl="4" rtl="0" algn="ctr">
              <a:lnSpc>
                <a:spcPct val="100000"/>
              </a:lnSpc>
              <a:spcBef>
                <a:spcPts val="0"/>
              </a:spcBef>
              <a:spcAft>
                <a:spcPts val="0"/>
              </a:spcAft>
              <a:buNone/>
              <a:defRPr/>
            </a:lvl5pPr>
            <a:lvl6pPr lvl="5" rtl="0" algn="ctr">
              <a:lnSpc>
                <a:spcPct val="100000"/>
              </a:lnSpc>
              <a:spcBef>
                <a:spcPts val="0"/>
              </a:spcBef>
              <a:spcAft>
                <a:spcPts val="0"/>
              </a:spcAft>
              <a:buNone/>
              <a:defRPr/>
            </a:lvl6pPr>
            <a:lvl7pPr lvl="6" rtl="0" algn="ctr">
              <a:lnSpc>
                <a:spcPct val="100000"/>
              </a:lnSpc>
              <a:spcBef>
                <a:spcPts val="0"/>
              </a:spcBef>
              <a:spcAft>
                <a:spcPts val="0"/>
              </a:spcAft>
              <a:buNone/>
              <a:defRPr/>
            </a:lvl7pPr>
            <a:lvl8pPr lvl="7" rtl="0" algn="ctr">
              <a:lnSpc>
                <a:spcPct val="100000"/>
              </a:lnSpc>
              <a:spcBef>
                <a:spcPts val="0"/>
              </a:spcBef>
              <a:spcAft>
                <a:spcPts val="0"/>
              </a:spcAft>
              <a:buNone/>
              <a:defRPr/>
            </a:lvl8pPr>
            <a:lvl9pPr lvl="8" rtl="0" algn="ctr">
              <a:lnSpc>
                <a:spcPct val="100000"/>
              </a:lnSpc>
              <a:spcBef>
                <a:spcPts val="0"/>
              </a:spcBef>
              <a:spcAft>
                <a:spcPts val="0"/>
              </a:spcAft>
              <a:buNone/>
              <a:defRPr/>
            </a:lvl9pPr>
          </a:lstStyle>
          <a:p/>
        </p:txBody>
      </p:sp>
      <p:sp>
        <p:nvSpPr>
          <p:cNvPr id="215" name="Google Shape;215;p5"/>
          <p:cNvSpPr txBox="1"/>
          <p:nvPr>
            <p:ph idx="3" type="subTitle"/>
          </p:nvPr>
        </p:nvSpPr>
        <p:spPr>
          <a:xfrm flipH="1">
            <a:off x="7556254" y="4224457"/>
            <a:ext cx="2043300" cy="638700"/>
          </a:xfrm>
          <a:prstGeom prst="rect">
            <a:avLst/>
          </a:prstGeom>
        </p:spPr>
        <p:txBody>
          <a:bodyPr anchorCtr="0" anchor="b" bIns="121900" lIns="121900" spcFirstLastPara="1" rIns="121900" wrap="square" tIns="121900">
            <a:noAutofit/>
          </a:bodyPr>
          <a:lstStyle>
            <a:lvl1pPr lvl="0" rtl="0" algn="ctr">
              <a:lnSpc>
                <a:spcPct val="100000"/>
              </a:lnSpc>
              <a:spcBef>
                <a:spcPts val="0"/>
              </a:spcBef>
              <a:spcAft>
                <a:spcPts val="0"/>
              </a:spcAft>
              <a:buNone/>
              <a:defRPr b="1" sz="2100">
                <a:latin typeface="Josefin Sans"/>
                <a:ea typeface="Josefin Sans"/>
                <a:cs typeface="Josefin Sans"/>
                <a:sym typeface="Josefin Sans"/>
              </a:defRPr>
            </a:lvl1pPr>
            <a:lvl2pPr lvl="1" rtl="0" algn="ctr">
              <a:lnSpc>
                <a:spcPct val="100000"/>
              </a:lnSpc>
              <a:spcBef>
                <a:spcPts val="0"/>
              </a:spcBef>
              <a:spcAft>
                <a:spcPts val="0"/>
              </a:spcAft>
              <a:buNone/>
              <a:defRPr b="1" sz="2100">
                <a:latin typeface="Josefin Sans"/>
                <a:ea typeface="Josefin Sans"/>
                <a:cs typeface="Josefin Sans"/>
                <a:sym typeface="Josefin Sans"/>
              </a:defRPr>
            </a:lvl2pPr>
            <a:lvl3pPr lvl="2" rtl="0" algn="ctr">
              <a:lnSpc>
                <a:spcPct val="100000"/>
              </a:lnSpc>
              <a:spcBef>
                <a:spcPts val="0"/>
              </a:spcBef>
              <a:spcAft>
                <a:spcPts val="0"/>
              </a:spcAft>
              <a:buNone/>
              <a:defRPr b="1" sz="2100">
                <a:latin typeface="Josefin Sans"/>
                <a:ea typeface="Josefin Sans"/>
                <a:cs typeface="Josefin Sans"/>
                <a:sym typeface="Josefin Sans"/>
              </a:defRPr>
            </a:lvl3pPr>
            <a:lvl4pPr lvl="3" rtl="0" algn="ctr">
              <a:lnSpc>
                <a:spcPct val="100000"/>
              </a:lnSpc>
              <a:spcBef>
                <a:spcPts val="0"/>
              </a:spcBef>
              <a:spcAft>
                <a:spcPts val="0"/>
              </a:spcAft>
              <a:buNone/>
              <a:defRPr b="1" sz="2100">
                <a:latin typeface="Josefin Sans"/>
                <a:ea typeface="Josefin Sans"/>
                <a:cs typeface="Josefin Sans"/>
                <a:sym typeface="Josefin Sans"/>
              </a:defRPr>
            </a:lvl4pPr>
            <a:lvl5pPr lvl="4" rtl="0" algn="ctr">
              <a:lnSpc>
                <a:spcPct val="100000"/>
              </a:lnSpc>
              <a:spcBef>
                <a:spcPts val="0"/>
              </a:spcBef>
              <a:spcAft>
                <a:spcPts val="0"/>
              </a:spcAft>
              <a:buNone/>
              <a:defRPr b="1" sz="2100">
                <a:latin typeface="Josefin Sans"/>
                <a:ea typeface="Josefin Sans"/>
                <a:cs typeface="Josefin Sans"/>
                <a:sym typeface="Josefin Sans"/>
              </a:defRPr>
            </a:lvl5pPr>
            <a:lvl6pPr lvl="5" rtl="0" algn="ctr">
              <a:lnSpc>
                <a:spcPct val="100000"/>
              </a:lnSpc>
              <a:spcBef>
                <a:spcPts val="0"/>
              </a:spcBef>
              <a:spcAft>
                <a:spcPts val="0"/>
              </a:spcAft>
              <a:buNone/>
              <a:defRPr b="1" sz="2100">
                <a:latin typeface="Josefin Sans"/>
                <a:ea typeface="Josefin Sans"/>
                <a:cs typeface="Josefin Sans"/>
                <a:sym typeface="Josefin Sans"/>
              </a:defRPr>
            </a:lvl6pPr>
            <a:lvl7pPr lvl="6" rtl="0" algn="ctr">
              <a:lnSpc>
                <a:spcPct val="100000"/>
              </a:lnSpc>
              <a:spcBef>
                <a:spcPts val="0"/>
              </a:spcBef>
              <a:spcAft>
                <a:spcPts val="0"/>
              </a:spcAft>
              <a:buNone/>
              <a:defRPr b="1" sz="2100">
                <a:latin typeface="Josefin Sans"/>
                <a:ea typeface="Josefin Sans"/>
                <a:cs typeface="Josefin Sans"/>
                <a:sym typeface="Josefin Sans"/>
              </a:defRPr>
            </a:lvl7pPr>
            <a:lvl8pPr lvl="7" rtl="0" algn="ctr">
              <a:lnSpc>
                <a:spcPct val="100000"/>
              </a:lnSpc>
              <a:spcBef>
                <a:spcPts val="0"/>
              </a:spcBef>
              <a:spcAft>
                <a:spcPts val="0"/>
              </a:spcAft>
              <a:buNone/>
              <a:defRPr b="1" sz="2100">
                <a:latin typeface="Josefin Sans"/>
                <a:ea typeface="Josefin Sans"/>
                <a:cs typeface="Josefin Sans"/>
                <a:sym typeface="Josefin Sans"/>
              </a:defRPr>
            </a:lvl8pPr>
            <a:lvl9pPr lvl="8" rtl="0" algn="ctr">
              <a:lnSpc>
                <a:spcPct val="100000"/>
              </a:lnSpc>
              <a:spcBef>
                <a:spcPts val="0"/>
              </a:spcBef>
              <a:spcAft>
                <a:spcPts val="0"/>
              </a:spcAft>
              <a:buNone/>
              <a:defRPr b="1" sz="2100">
                <a:latin typeface="Josefin Sans"/>
                <a:ea typeface="Josefin Sans"/>
                <a:cs typeface="Josefin Sans"/>
                <a:sym typeface="Josefin Sans"/>
              </a:defRPr>
            </a:lvl9pPr>
          </a:lstStyle>
          <a:p/>
        </p:txBody>
      </p:sp>
      <p:sp>
        <p:nvSpPr>
          <p:cNvPr id="216" name="Google Shape;216;p5"/>
          <p:cNvSpPr txBox="1"/>
          <p:nvPr>
            <p:ph idx="4" type="subTitle"/>
          </p:nvPr>
        </p:nvSpPr>
        <p:spPr>
          <a:xfrm flipH="1">
            <a:off x="6806150" y="4745777"/>
            <a:ext cx="3543600" cy="1351200"/>
          </a:xfrm>
          <a:prstGeom prst="rect">
            <a:avLst/>
          </a:prstGeom>
        </p:spPr>
        <p:txBody>
          <a:bodyPr anchorCtr="0" anchor="ctr" bIns="121900" lIns="121900" spcFirstLastPara="1" rIns="121900" wrap="square" tIns="121900">
            <a:noAutofit/>
          </a:bodyPr>
          <a:lstStyle>
            <a:lvl1pPr lvl="0" rtl="0" algn="ctr">
              <a:lnSpc>
                <a:spcPct val="100000"/>
              </a:lnSpc>
              <a:spcBef>
                <a:spcPts val="0"/>
              </a:spcBef>
              <a:spcAft>
                <a:spcPts val="0"/>
              </a:spcAft>
              <a:buNone/>
              <a:defRPr/>
            </a:lvl1pPr>
            <a:lvl2pPr lvl="1" rtl="0" algn="ctr">
              <a:lnSpc>
                <a:spcPct val="100000"/>
              </a:lnSpc>
              <a:spcBef>
                <a:spcPts val="0"/>
              </a:spcBef>
              <a:spcAft>
                <a:spcPts val="0"/>
              </a:spcAft>
              <a:buNone/>
              <a:defRPr/>
            </a:lvl2pPr>
            <a:lvl3pPr lvl="2" rtl="0" algn="ctr">
              <a:lnSpc>
                <a:spcPct val="100000"/>
              </a:lnSpc>
              <a:spcBef>
                <a:spcPts val="0"/>
              </a:spcBef>
              <a:spcAft>
                <a:spcPts val="0"/>
              </a:spcAft>
              <a:buNone/>
              <a:defRPr/>
            </a:lvl3pPr>
            <a:lvl4pPr lvl="3" rtl="0" algn="ctr">
              <a:lnSpc>
                <a:spcPct val="100000"/>
              </a:lnSpc>
              <a:spcBef>
                <a:spcPts val="0"/>
              </a:spcBef>
              <a:spcAft>
                <a:spcPts val="0"/>
              </a:spcAft>
              <a:buNone/>
              <a:defRPr/>
            </a:lvl4pPr>
            <a:lvl5pPr lvl="4" rtl="0" algn="ctr">
              <a:lnSpc>
                <a:spcPct val="100000"/>
              </a:lnSpc>
              <a:spcBef>
                <a:spcPts val="0"/>
              </a:spcBef>
              <a:spcAft>
                <a:spcPts val="0"/>
              </a:spcAft>
              <a:buNone/>
              <a:defRPr/>
            </a:lvl5pPr>
            <a:lvl6pPr lvl="5" rtl="0" algn="ctr">
              <a:lnSpc>
                <a:spcPct val="100000"/>
              </a:lnSpc>
              <a:spcBef>
                <a:spcPts val="0"/>
              </a:spcBef>
              <a:spcAft>
                <a:spcPts val="0"/>
              </a:spcAft>
              <a:buNone/>
              <a:defRPr/>
            </a:lvl6pPr>
            <a:lvl7pPr lvl="6" rtl="0" algn="ctr">
              <a:lnSpc>
                <a:spcPct val="100000"/>
              </a:lnSpc>
              <a:spcBef>
                <a:spcPts val="0"/>
              </a:spcBef>
              <a:spcAft>
                <a:spcPts val="0"/>
              </a:spcAft>
              <a:buNone/>
              <a:defRPr/>
            </a:lvl7pPr>
            <a:lvl8pPr lvl="7" rtl="0" algn="ctr">
              <a:lnSpc>
                <a:spcPct val="100000"/>
              </a:lnSpc>
              <a:spcBef>
                <a:spcPts val="0"/>
              </a:spcBef>
              <a:spcAft>
                <a:spcPts val="0"/>
              </a:spcAft>
              <a:buNone/>
              <a:defRPr/>
            </a:lvl8pPr>
            <a:lvl9pPr lvl="8" rtl="0" algn="ctr">
              <a:lnSpc>
                <a:spcPct val="100000"/>
              </a:lnSpc>
              <a:spcBef>
                <a:spcPts val="0"/>
              </a:spcBef>
              <a:spcAft>
                <a:spcPts val="0"/>
              </a:spcAft>
              <a:buNone/>
              <a:defRPr/>
            </a:lvl9pPr>
          </a:lstStyle>
          <a:p/>
        </p:txBody>
      </p:sp>
      <p:pic>
        <p:nvPicPr>
          <p:cNvPr id="217" name="Google Shape;217;p5"/>
          <p:cNvPicPr preferRelativeResize="0"/>
          <p:nvPr/>
        </p:nvPicPr>
        <p:blipFill>
          <a:blip r:embed="rId2">
            <a:alphaModFix amt="47000"/>
          </a:blip>
          <a:stretch>
            <a:fillRect/>
          </a:stretch>
        </p:blipFill>
        <p:spPr>
          <a:xfrm rot="4139108">
            <a:off x="-2289085" y="5267649"/>
            <a:ext cx="3986537" cy="3290970"/>
          </a:xfrm>
          <a:prstGeom prst="rect">
            <a:avLst/>
          </a:prstGeom>
          <a:noFill/>
          <a:ln>
            <a:noFill/>
          </a:ln>
        </p:spPr>
      </p:pic>
      <p:grpSp>
        <p:nvGrpSpPr>
          <p:cNvPr id="218" name="Google Shape;218;p5"/>
          <p:cNvGrpSpPr/>
          <p:nvPr/>
        </p:nvGrpSpPr>
        <p:grpSpPr>
          <a:xfrm rot="-987788">
            <a:off x="-552662" y="4306779"/>
            <a:ext cx="1792473" cy="2660400"/>
            <a:chOff x="272875" y="1527563"/>
            <a:chExt cx="255950" cy="455000"/>
          </a:xfrm>
        </p:grpSpPr>
        <p:sp>
          <p:nvSpPr>
            <p:cNvPr id="219" name="Google Shape;219;p5"/>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20" name="Google Shape;220;p5"/>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21" name="Google Shape;221;p5"/>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22" name="Google Shape;222;p5"/>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23" name="Google Shape;223;p5"/>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24" name="Google Shape;224;p5"/>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25" name="Google Shape;225;p5"/>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26" name="Google Shape;226;p5"/>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27" name="Google Shape;227;p5"/>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28" name="Google Shape;228;p5"/>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29" name="Google Shape;229;p5"/>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30" name="Google Shape;230;p5"/>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31" name="Google Shape;231;p5"/>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32" name="Google Shape;232;p5"/>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33" name="Google Shape;233;p5"/>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34" name="Google Shape;234;p5"/>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35" name="Google Shape;235;p5"/>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36" name="Google Shape;236;p5"/>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37" name="Google Shape;237;p5"/>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38" name="Google Shape;238;p5"/>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39" name="Google Shape;239;p5"/>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40" name="Google Shape;240;p5"/>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41" name="Google Shape;241;p5"/>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42" name="Google Shape;242;p5"/>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43" name="Google Shape;243;p5"/>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44" name="Google Shape;244;p5"/>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45" name="Google Shape;245;p5"/>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46" name="Google Shape;246;p5"/>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47" name="Google Shape;247;p5"/>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48" name="Google Shape;248;p5"/>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49" name="Google Shape;249;p5"/>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50" name="Google Shape;250;p5"/>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51" name="Google Shape;251;p5"/>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52" name="Google Shape;252;p5"/>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53" name="Google Shape;253;p5"/>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pic>
        <p:nvPicPr>
          <p:cNvPr id="254" name="Google Shape;254;p5"/>
          <p:cNvPicPr preferRelativeResize="0"/>
          <p:nvPr/>
        </p:nvPicPr>
        <p:blipFill>
          <a:blip r:embed="rId3">
            <a:alphaModFix amt="74000"/>
          </a:blip>
          <a:stretch>
            <a:fillRect/>
          </a:stretch>
        </p:blipFill>
        <p:spPr>
          <a:xfrm flipH="1" rot="-1197526">
            <a:off x="11006225" y="5184252"/>
            <a:ext cx="3859825" cy="3457760"/>
          </a:xfrm>
          <a:prstGeom prst="rect">
            <a:avLst/>
          </a:prstGeom>
          <a:noFill/>
          <a:ln>
            <a:noFill/>
          </a:ln>
        </p:spPr>
      </p:pic>
      <p:pic>
        <p:nvPicPr>
          <p:cNvPr id="255" name="Google Shape;255;p5"/>
          <p:cNvPicPr preferRelativeResize="0"/>
          <p:nvPr/>
        </p:nvPicPr>
        <p:blipFill>
          <a:blip r:embed="rId4">
            <a:alphaModFix amt="58000"/>
          </a:blip>
          <a:stretch>
            <a:fillRect/>
          </a:stretch>
        </p:blipFill>
        <p:spPr>
          <a:xfrm rot="-9314710">
            <a:off x="-2020673" y="-1699207"/>
            <a:ext cx="2382906" cy="5716492"/>
          </a:xfrm>
          <a:prstGeom prst="rect">
            <a:avLst/>
          </a:prstGeom>
          <a:noFill/>
          <a:ln>
            <a:noFill/>
          </a:ln>
        </p:spPr>
      </p:pic>
      <p:pic>
        <p:nvPicPr>
          <p:cNvPr id="256" name="Google Shape;256;p5"/>
          <p:cNvPicPr preferRelativeResize="0"/>
          <p:nvPr/>
        </p:nvPicPr>
        <p:blipFill>
          <a:blip r:embed="rId5">
            <a:alphaModFix amt="76000"/>
          </a:blip>
          <a:stretch>
            <a:fillRect/>
          </a:stretch>
        </p:blipFill>
        <p:spPr>
          <a:xfrm rot="394091">
            <a:off x="2876832" y="-1812209"/>
            <a:ext cx="7062134" cy="2629917"/>
          </a:xfrm>
          <a:prstGeom prst="rect">
            <a:avLst/>
          </a:prstGeom>
          <a:noFill/>
          <a:ln>
            <a:noFill/>
          </a:ln>
        </p:spPr>
      </p:pic>
      <p:pic>
        <p:nvPicPr>
          <p:cNvPr id="257" name="Google Shape;257;p5"/>
          <p:cNvPicPr preferRelativeResize="0"/>
          <p:nvPr/>
        </p:nvPicPr>
        <p:blipFill>
          <a:blip r:embed="rId6">
            <a:alphaModFix amt="62000"/>
          </a:blip>
          <a:stretch>
            <a:fillRect/>
          </a:stretch>
        </p:blipFill>
        <p:spPr>
          <a:xfrm flipH="1" rot="6551349">
            <a:off x="9991857" y="-1008876"/>
            <a:ext cx="3859827" cy="3457762"/>
          </a:xfrm>
          <a:prstGeom prst="rect">
            <a:avLst/>
          </a:prstGeom>
          <a:noFill/>
          <a:ln>
            <a:noFill/>
          </a:ln>
        </p:spPr>
      </p:pic>
      <p:grpSp>
        <p:nvGrpSpPr>
          <p:cNvPr id="258" name="Google Shape;258;p5"/>
          <p:cNvGrpSpPr/>
          <p:nvPr/>
        </p:nvGrpSpPr>
        <p:grpSpPr>
          <a:xfrm rot="8100035">
            <a:off x="10896966" y="-610132"/>
            <a:ext cx="1792483" cy="2660415"/>
            <a:chOff x="272875" y="1527563"/>
            <a:chExt cx="255950" cy="455000"/>
          </a:xfrm>
        </p:grpSpPr>
        <p:sp>
          <p:nvSpPr>
            <p:cNvPr id="259" name="Google Shape;259;p5"/>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60" name="Google Shape;260;p5"/>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61" name="Google Shape;261;p5"/>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62" name="Google Shape;262;p5"/>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63" name="Google Shape;263;p5"/>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64" name="Google Shape;264;p5"/>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65" name="Google Shape;265;p5"/>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66" name="Google Shape;266;p5"/>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67" name="Google Shape;267;p5"/>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68" name="Google Shape;268;p5"/>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69" name="Google Shape;269;p5"/>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70" name="Google Shape;270;p5"/>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71" name="Google Shape;271;p5"/>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72" name="Google Shape;272;p5"/>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73" name="Google Shape;273;p5"/>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74" name="Google Shape;274;p5"/>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75" name="Google Shape;275;p5"/>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76" name="Google Shape;276;p5"/>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77" name="Google Shape;277;p5"/>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78" name="Google Shape;278;p5"/>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79" name="Google Shape;279;p5"/>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80" name="Google Shape;280;p5"/>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81" name="Google Shape;281;p5"/>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82" name="Google Shape;282;p5"/>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83" name="Google Shape;283;p5"/>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84" name="Google Shape;284;p5"/>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85" name="Google Shape;285;p5"/>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86" name="Google Shape;286;p5"/>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87" name="Google Shape;287;p5"/>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88" name="Google Shape;288;p5"/>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89" name="Google Shape;289;p5"/>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90" name="Google Shape;290;p5"/>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91" name="Google Shape;291;p5"/>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92" name="Google Shape;292;p5"/>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93" name="Google Shape;293;p5"/>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294" name="Google Shape;294;p5"/>
          <p:cNvSpPr txBox="1"/>
          <p:nvPr>
            <p:ph type="ctrTitle"/>
          </p:nvPr>
        </p:nvSpPr>
        <p:spPr>
          <a:xfrm>
            <a:off x="982195" y="497367"/>
            <a:ext cx="10230000" cy="770400"/>
          </a:xfrm>
          <a:prstGeom prst="rect">
            <a:avLst/>
          </a:prstGeom>
        </p:spPr>
        <p:txBody>
          <a:bodyPr anchorCtr="0" anchor="ctr" bIns="121900" lIns="121900" spcFirstLastPara="1" rIns="121900" wrap="square" tIns="121900">
            <a:noAutofit/>
          </a:bodyPr>
          <a:lstStyle>
            <a:lvl1pPr lvl="0" rtl="0" algn="ctr">
              <a:spcBef>
                <a:spcPts val="0"/>
              </a:spcBef>
              <a:spcAft>
                <a:spcPts val="0"/>
              </a:spcAft>
              <a:buSzPts val="1100"/>
              <a:buNone/>
              <a:defRPr/>
            </a:lvl1pPr>
            <a:lvl2pPr lvl="1" rtl="0" algn="ctr">
              <a:spcBef>
                <a:spcPts val="0"/>
              </a:spcBef>
              <a:spcAft>
                <a:spcPts val="0"/>
              </a:spcAft>
              <a:buSzPts val="1100"/>
              <a:buNone/>
              <a:defRPr sz="1100"/>
            </a:lvl2pPr>
            <a:lvl3pPr lvl="2" rtl="0" algn="ctr">
              <a:spcBef>
                <a:spcPts val="0"/>
              </a:spcBef>
              <a:spcAft>
                <a:spcPts val="0"/>
              </a:spcAft>
              <a:buSzPts val="1100"/>
              <a:buNone/>
              <a:defRPr sz="1100"/>
            </a:lvl3pPr>
            <a:lvl4pPr lvl="3" rtl="0" algn="ctr">
              <a:spcBef>
                <a:spcPts val="0"/>
              </a:spcBef>
              <a:spcAft>
                <a:spcPts val="0"/>
              </a:spcAft>
              <a:buSzPts val="1100"/>
              <a:buNone/>
              <a:defRPr sz="1100"/>
            </a:lvl4pPr>
            <a:lvl5pPr lvl="4" rtl="0" algn="ctr">
              <a:spcBef>
                <a:spcPts val="0"/>
              </a:spcBef>
              <a:spcAft>
                <a:spcPts val="0"/>
              </a:spcAft>
              <a:buSzPts val="1100"/>
              <a:buNone/>
              <a:defRPr sz="1100"/>
            </a:lvl5pPr>
            <a:lvl6pPr lvl="5" rtl="0" algn="ctr">
              <a:spcBef>
                <a:spcPts val="0"/>
              </a:spcBef>
              <a:spcAft>
                <a:spcPts val="0"/>
              </a:spcAft>
              <a:buSzPts val="1100"/>
              <a:buNone/>
              <a:defRPr sz="1100"/>
            </a:lvl6pPr>
            <a:lvl7pPr lvl="6" rtl="0" algn="ctr">
              <a:spcBef>
                <a:spcPts val="0"/>
              </a:spcBef>
              <a:spcAft>
                <a:spcPts val="0"/>
              </a:spcAft>
              <a:buSzPts val="1100"/>
              <a:buNone/>
              <a:defRPr sz="1100"/>
            </a:lvl7pPr>
            <a:lvl8pPr lvl="7" rtl="0" algn="ctr">
              <a:spcBef>
                <a:spcPts val="0"/>
              </a:spcBef>
              <a:spcAft>
                <a:spcPts val="0"/>
              </a:spcAft>
              <a:buSzPts val="1100"/>
              <a:buNone/>
              <a:defRPr sz="1100"/>
            </a:lvl8pPr>
            <a:lvl9pPr lvl="8" rtl="0" algn="ctr">
              <a:spcBef>
                <a:spcPts val="0"/>
              </a:spcBef>
              <a:spcAft>
                <a:spcPts val="0"/>
              </a:spcAft>
              <a:buSzPts val="1100"/>
              <a:buNone/>
              <a:defRPr sz="1100"/>
            </a:lvl9pPr>
          </a:lstStyle>
          <a:p/>
        </p:txBody>
      </p:sp>
      <p:sp>
        <p:nvSpPr>
          <p:cNvPr id="295" name="Google Shape;295;p5"/>
          <p:cNvSpPr/>
          <p:nvPr/>
        </p:nvSpPr>
        <p:spPr>
          <a:xfrm flipH="1" rot="-6477114">
            <a:off x="-5284947" y="-4698808"/>
            <a:ext cx="6165298" cy="9675998"/>
          </a:xfrm>
          <a:custGeom>
            <a:rect b="b" l="l" r="r" t="t"/>
            <a:pathLst>
              <a:path extrusionOk="0" h="94461" w="55812">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1C5F6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p>
        </p:txBody>
      </p:sp>
      <p:sp>
        <p:nvSpPr>
          <p:cNvPr id="296" name="Google Shape;296;p5"/>
          <p:cNvSpPr/>
          <p:nvPr/>
        </p:nvSpPr>
        <p:spPr>
          <a:xfrm rot="-7689932">
            <a:off x="10763114" y="6130736"/>
            <a:ext cx="3019974" cy="2887649"/>
          </a:xfrm>
          <a:custGeom>
            <a:rect b="b" l="l" r="r" t="t"/>
            <a:pathLst>
              <a:path extrusionOk="0" h="20404" w="21339">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7" name="Shape 297"/>
        <p:cNvGrpSpPr/>
        <p:nvPr/>
      </p:nvGrpSpPr>
      <p:grpSpPr>
        <a:xfrm>
          <a:off x="0" y="0"/>
          <a:ext cx="0" cy="0"/>
          <a:chOff x="0" y="0"/>
          <a:chExt cx="0" cy="0"/>
        </a:xfrm>
      </p:grpSpPr>
      <p:pic>
        <p:nvPicPr>
          <p:cNvPr id="298" name="Google Shape;298;p6"/>
          <p:cNvPicPr preferRelativeResize="0"/>
          <p:nvPr/>
        </p:nvPicPr>
        <p:blipFill>
          <a:blip r:embed="rId2">
            <a:alphaModFix amt="66000"/>
          </a:blip>
          <a:stretch>
            <a:fillRect/>
          </a:stretch>
        </p:blipFill>
        <p:spPr>
          <a:xfrm flipH="1" rot="1326164">
            <a:off x="3947819" y="1815404"/>
            <a:ext cx="4296404" cy="2966394"/>
          </a:xfrm>
          <a:prstGeom prst="rect">
            <a:avLst/>
          </a:prstGeom>
          <a:noFill/>
          <a:ln>
            <a:noFill/>
          </a:ln>
        </p:spPr>
      </p:pic>
      <p:pic>
        <p:nvPicPr>
          <p:cNvPr id="299" name="Google Shape;299;p6"/>
          <p:cNvPicPr preferRelativeResize="0"/>
          <p:nvPr/>
        </p:nvPicPr>
        <p:blipFill>
          <a:blip r:embed="rId3">
            <a:alphaModFix amt="47000"/>
          </a:blip>
          <a:stretch>
            <a:fillRect/>
          </a:stretch>
        </p:blipFill>
        <p:spPr>
          <a:xfrm rot="1331769">
            <a:off x="-2637019" y="5095932"/>
            <a:ext cx="3986537" cy="3290969"/>
          </a:xfrm>
          <a:prstGeom prst="rect">
            <a:avLst/>
          </a:prstGeom>
          <a:noFill/>
          <a:ln>
            <a:noFill/>
          </a:ln>
        </p:spPr>
      </p:pic>
      <p:grpSp>
        <p:nvGrpSpPr>
          <p:cNvPr id="300" name="Google Shape;300;p6"/>
          <p:cNvGrpSpPr/>
          <p:nvPr/>
        </p:nvGrpSpPr>
        <p:grpSpPr>
          <a:xfrm rot="-987788">
            <a:off x="-978479" y="5167446"/>
            <a:ext cx="1792473" cy="2660400"/>
            <a:chOff x="272875" y="1527563"/>
            <a:chExt cx="255950" cy="455000"/>
          </a:xfrm>
        </p:grpSpPr>
        <p:sp>
          <p:nvSpPr>
            <p:cNvPr id="301" name="Google Shape;301;p6"/>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02" name="Google Shape;302;p6"/>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03" name="Google Shape;303;p6"/>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04" name="Google Shape;304;p6"/>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05" name="Google Shape;305;p6"/>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06" name="Google Shape;306;p6"/>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07" name="Google Shape;307;p6"/>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08" name="Google Shape;308;p6"/>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09" name="Google Shape;309;p6"/>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10" name="Google Shape;310;p6"/>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11" name="Google Shape;311;p6"/>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12" name="Google Shape;312;p6"/>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13" name="Google Shape;313;p6"/>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14" name="Google Shape;314;p6"/>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15" name="Google Shape;315;p6"/>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16" name="Google Shape;316;p6"/>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17" name="Google Shape;317;p6"/>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18" name="Google Shape;318;p6"/>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19" name="Google Shape;319;p6"/>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20" name="Google Shape;320;p6"/>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21" name="Google Shape;321;p6"/>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22" name="Google Shape;322;p6"/>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23" name="Google Shape;323;p6"/>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24" name="Google Shape;324;p6"/>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25" name="Google Shape;325;p6"/>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26" name="Google Shape;326;p6"/>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27" name="Google Shape;327;p6"/>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28" name="Google Shape;328;p6"/>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29" name="Google Shape;329;p6"/>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30" name="Google Shape;330;p6"/>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31" name="Google Shape;331;p6"/>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32" name="Google Shape;332;p6"/>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33" name="Google Shape;333;p6"/>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34" name="Google Shape;334;p6"/>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35" name="Google Shape;335;p6"/>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pic>
        <p:nvPicPr>
          <p:cNvPr id="336" name="Google Shape;336;p6"/>
          <p:cNvPicPr preferRelativeResize="0"/>
          <p:nvPr/>
        </p:nvPicPr>
        <p:blipFill>
          <a:blip r:embed="rId4">
            <a:alphaModFix amt="74000"/>
          </a:blip>
          <a:stretch>
            <a:fillRect/>
          </a:stretch>
        </p:blipFill>
        <p:spPr>
          <a:xfrm flipH="1">
            <a:off x="10412590" y="5519552"/>
            <a:ext cx="3859829" cy="3457763"/>
          </a:xfrm>
          <a:prstGeom prst="rect">
            <a:avLst/>
          </a:prstGeom>
          <a:noFill/>
          <a:ln>
            <a:noFill/>
          </a:ln>
        </p:spPr>
      </p:pic>
      <p:pic>
        <p:nvPicPr>
          <p:cNvPr id="337" name="Google Shape;337;p6"/>
          <p:cNvPicPr preferRelativeResize="0"/>
          <p:nvPr/>
        </p:nvPicPr>
        <p:blipFill>
          <a:blip r:embed="rId5">
            <a:alphaModFix amt="62000"/>
          </a:blip>
          <a:stretch>
            <a:fillRect/>
          </a:stretch>
        </p:blipFill>
        <p:spPr>
          <a:xfrm flipH="1" rot="9368145">
            <a:off x="-2012207" y="-1661345"/>
            <a:ext cx="3859828" cy="3457763"/>
          </a:xfrm>
          <a:prstGeom prst="rect">
            <a:avLst/>
          </a:prstGeom>
          <a:noFill/>
          <a:ln>
            <a:noFill/>
          </a:ln>
        </p:spPr>
      </p:pic>
      <p:grpSp>
        <p:nvGrpSpPr>
          <p:cNvPr id="338" name="Google Shape;338;p6"/>
          <p:cNvGrpSpPr/>
          <p:nvPr/>
        </p:nvGrpSpPr>
        <p:grpSpPr>
          <a:xfrm rot="5400049">
            <a:off x="11556142" y="-1506473"/>
            <a:ext cx="1792495" cy="2660430"/>
            <a:chOff x="272875" y="1527563"/>
            <a:chExt cx="255950" cy="455000"/>
          </a:xfrm>
        </p:grpSpPr>
        <p:sp>
          <p:nvSpPr>
            <p:cNvPr id="339" name="Google Shape;339;p6"/>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40" name="Google Shape;340;p6"/>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41" name="Google Shape;341;p6"/>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42" name="Google Shape;342;p6"/>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43" name="Google Shape;343;p6"/>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44" name="Google Shape;344;p6"/>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45" name="Google Shape;345;p6"/>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46" name="Google Shape;346;p6"/>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47" name="Google Shape;347;p6"/>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48" name="Google Shape;348;p6"/>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49" name="Google Shape;349;p6"/>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50" name="Google Shape;350;p6"/>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51" name="Google Shape;351;p6"/>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52" name="Google Shape;352;p6"/>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53" name="Google Shape;353;p6"/>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54" name="Google Shape;354;p6"/>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55" name="Google Shape;355;p6"/>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56" name="Google Shape;356;p6"/>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57" name="Google Shape;357;p6"/>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58" name="Google Shape;358;p6"/>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59" name="Google Shape;359;p6"/>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60" name="Google Shape;360;p6"/>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61" name="Google Shape;361;p6"/>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62" name="Google Shape;362;p6"/>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63" name="Google Shape;363;p6"/>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64" name="Google Shape;364;p6"/>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65" name="Google Shape;365;p6"/>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66" name="Google Shape;366;p6"/>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67" name="Google Shape;367;p6"/>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68" name="Google Shape;368;p6"/>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69" name="Google Shape;369;p6"/>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70" name="Google Shape;370;p6"/>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71" name="Google Shape;371;p6"/>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72" name="Google Shape;372;p6"/>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73" name="Google Shape;373;p6"/>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374" name="Google Shape;374;p6"/>
          <p:cNvSpPr txBox="1"/>
          <p:nvPr>
            <p:ph type="title"/>
          </p:nvPr>
        </p:nvSpPr>
        <p:spPr>
          <a:xfrm>
            <a:off x="4755363" y="2303867"/>
            <a:ext cx="2705100" cy="2286000"/>
          </a:xfrm>
          <a:prstGeom prst="rect">
            <a:avLst/>
          </a:prstGeom>
        </p:spPr>
        <p:txBody>
          <a:bodyPr anchorCtr="0" anchor="ctr" bIns="121900" lIns="121900" spcFirstLastPara="1" rIns="121900" wrap="square" tIns="121900">
            <a:noAutofit/>
          </a:bodyPr>
          <a:lstStyle>
            <a:lvl1pPr lvl="0" rtl="0" algn="ctr">
              <a:lnSpc>
                <a:spcPct val="115000"/>
              </a:lnSpc>
              <a:spcBef>
                <a:spcPts val="0"/>
              </a:spcBef>
              <a:spcAft>
                <a:spcPts val="0"/>
              </a:spcAft>
              <a:buSzPts val="4000"/>
              <a:buNone/>
              <a:defRPr sz="3300"/>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p:txBody>
      </p:sp>
      <p:pic>
        <p:nvPicPr>
          <p:cNvPr id="375" name="Google Shape;375;p6"/>
          <p:cNvPicPr preferRelativeResize="0"/>
          <p:nvPr/>
        </p:nvPicPr>
        <p:blipFill>
          <a:blip r:embed="rId3">
            <a:alphaModFix amt="47000"/>
          </a:blip>
          <a:stretch>
            <a:fillRect/>
          </a:stretch>
        </p:blipFill>
        <p:spPr>
          <a:xfrm rot="-10643015">
            <a:off x="10591226" y="-2012417"/>
            <a:ext cx="3986538" cy="3290970"/>
          </a:xfrm>
          <a:prstGeom prst="rect">
            <a:avLst/>
          </a:prstGeom>
          <a:noFill/>
          <a:ln>
            <a:noFill/>
          </a:ln>
        </p:spPr>
      </p:pic>
      <p:sp>
        <p:nvSpPr>
          <p:cNvPr id="376" name="Google Shape;376;p6"/>
          <p:cNvSpPr/>
          <p:nvPr/>
        </p:nvSpPr>
        <p:spPr>
          <a:xfrm rot="-7373418">
            <a:off x="4586007" y="6700040"/>
            <a:ext cx="3019996" cy="2887671"/>
          </a:xfrm>
          <a:custGeom>
            <a:rect b="b" l="l" r="r" t="t"/>
            <a:pathLst>
              <a:path extrusionOk="0" h="20404" w="21339">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77" name="Shape 377"/>
        <p:cNvGrpSpPr/>
        <p:nvPr/>
      </p:nvGrpSpPr>
      <p:grpSpPr>
        <a:xfrm>
          <a:off x="0" y="0"/>
          <a:ext cx="0" cy="0"/>
          <a:chOff x="0" y="0"/>
          <a:chExt cx="0" cy="0"/>
        </a:xfrm>
      </p:grpSpPr>
      <p:sp>
        <p:nvSpPr>
          <p:cNvPr id="378" name="Google Shape;378;p7"/>
          <p:cNvSpPr txBox="1"/>
          <p:nvPr>
            <p:ph idx="1" type="subTitle"/>
          </p:nvPr>
        </p:nvSpPr>
        <p:spPr>
          <a:xfrm>
            <a:off x="960000" y="1967600"/>
            <a:ext cx="10272000" cy="3543600"/>
          </a:xfrm>
          <a:prstGeom prst="rect">
            <a:avLst/>
          </a:prstGeom>
        </p:spPr>
        <p:txBody>
          <a:bodyPr anchorCtr="0" anchor="ctr" bIns="121900" lIns="121900" spcFirstLastPara="1" rIns="121900" wrap="square" tIns="121900">
            <a:noAutofit/>
          </a:bodyPr>
          <a:lstStyle>
            <a:lvl1pPr lvl="0" rtl="0">
              <a:lnSpc>
                <a:spcPct val="100000"/>
              </a:lnSpc>
              <a:spcBef>
                <a:spcPts val="0"/>
              </a:spcBef>
              <a:spcAft>
                <a:spcPts val="0"/>
              </a:spcAft>
              <a:buSzPts val="1900"/>
              <a:buChar char="●"/>
              <a:defRPr/>
            </a:lvl1pPr>
            <a:lvl2pPr lvl="1" rtl="0" algn="ctr">
              <a:lnSpc>
                <a:spcPct val="100000"/>
              </a:lnSpc>
              <a:spcBef>
                <a:spcPts val="1300"/>
              </a:spcBef>
              <a:spcAft>
                <a:spcPts val="0"/>
              </a:spcAft>
              <a:buSzPts val="1900"/>
              <a:buChar char="○"/>
              <a:defRPr/>
            </a:lvl2pPr>
            <a:lvl3pPr lvl="2" rtl="0" algn="ctr">
              <a:lnSpc>
                <a:spcPct val="100000"/>
              </a:lnSpc>
              <a:spcBef>
                <a:spcPts val="2100"/>
              </a:spcBef>
              <a:spcAft>
                <a:spcPts val="0"/>
              </a:spcAft>
              <a:buSzPts val="1900"/>
              <a:buChar char="■"/>
              <a:defRPr/>
            </a:lvl3pPr>
            <a:lvl4pPr lvl="3" rtl="0" algn="ctr">
              <a:lnSpc>
                <a:spcPct val="100000"/>
              </a:lnSpc>
              <a:spcBef>
                <a:spcPts val="2100"/>
              </a:spcBef>
              <a:spcAft>
                <a:spcPts val="0"/>
              </a:spcAft>
              <a:buSzPts val="1900"/>
              <a:buChar char="●"/>
              <a:defRPr/>
            </a:lvl4pPr>
            <a:lvl5pPr lvl="4" rtl="0" algn="ctr">
              <a:lnSpc>
                <a:spcPct val="100000"/>
              </a:lnSpc>
              <a:spcBef>
                <a:spcPts val="2100"/>
              </a:spcBef>
              <a:spcAft>
                <a:spcPts val="0"/>
              </a:spcAft>
              <a:buSzPts val="1900"/>
              <a:buChar char="○"/>
              <a:defRPr/>
            </a:lvl5pPr>
            <a:lvl6pPr lvl="5" rtl="0" algn="ctr">
              <a:lnSpc>
                <a:spcPct val="100000"/>
              </a:lnSpc>
              <a:spcBef>
                <a:spcPts val="2100"/>
              </a:spcBef>
              <a:spcAft>
                <a:spcPts val="0"/>
              </a:spcAft>
              <a:buSzPts val="1900"/>
              <a:buChar char="■"/>
              <a:defRPr/>
            </a:lvl6pPr>
            <a:lvl7pPr lvl="6" rtl="0" algn="ctr">
              <a:lnSpc>
                <a:spcPct val="100000"/>
              </a:lnSpc>
              <a:spcBef>
                <a:spcPts val="2100"/>
              </a:spcBef>
              <a:spcAft>
                <a:spcPts val="0"/>
              </a:spcAft>
              <a:buSzPts val="1900"/>
              <a:buChar char="●"/>
              <a:defRPr/>
            </a:lvl7pPr>
            <a:lvl8pPr lvl="7" rtl="0" algn="ctr">
              <a:lnSpc>
                <a:spcPct val="100000"/>
              </a:lnSpc>
              <a:spcBef>
                <a:spcPts val="2100"/>
              </a:spcBef>
              <a:spcAft>
                <a:spcPts val="0"/>
              </a:spcAft>
              <a:buSzPts val="1900"/>
              <a:buChar char="○"/>
              <a:defRPr/>
            </a:lvl8pPr>
            <a:lvl9pPr lvl="8" rtl="0" algn="ctr">
              <a:lnSpc>
                <a:spcPct val="100000"/>
              </a:lnSpc>
              <a:spcBef>
                <a:spcPts val="2100"/>
              </a:spcBef>
              <a:spcAft>
                <a:spcPts val="2100"/>
              </a:spcAft>
              <a:buSzPts val="1900"/>
              <a:buChar char="■"/>
              <a:defRPr/>
            </a:lvl9pPr>
          </a:lstStyle>
          <a:p/>
        </p:txBody>
      </p:sp>
      <p:sp>
        <p:nvSpPr>
          <p:cNvPr id="379" name="Google Shape;379;p7"/>
          <p:cNvSpPr txBox="1"/>
          <p:nvPr>
            <p:ph type="ctrTitle"/>
          </p:nvPr>
        </p:nvSpPr>
        <p:spPr>
          <a:xfrm>
            <a:off x="982195" y="497367"/>
            <a:ext cx="10230000" cy="770400"/>
          </a:xfrm>
          <a:prstGeom prst="rect">
            <a:avLst/>
          </a:prstGeom>
        </p:spPr>
        <p:txBody>
          <a:bodyPr anchorCtr="0" anchor="ctr" bIns="121900" lIns="121900" spcFirstLastPara="1" rIns="121900" wrap="square" tIns="121900">
            <a:noAutofit/>
          </a:bodyPr>
          <a:lstStyle>
            <a:lvl1pPr lvl="0" rtl="0" algn="ctr">
              <a:spcBef>
                <a:spcPts val="0"/>
              </a:spcBef>
              <a:spcAft>
                <a:spcPts val="0"/>
              </a:spcAft>
              <a:buSzPts val="1100"/>
              <a:buNone/>
              <a:defRPr/>
            </a:lvl1pPr>
            <a:lvl2pPr lvl="1" rtl="0" algn="ctr">
              <a:spcBef>
                <a:spcPts val="0"/>
              </a:spcBef>
              <a:spcAft>
                <a:spcPts val="0"/>
              </a:spcAft>
              <a:buSzPts val="1100"/>
              <a:buNone/>
              <a:defRPr sz="1100"/>
            </a:lvl2pPr>
            <a:lvl3pPr lvl="2" rtl="0" algn="ctr">
              <a:spcBef>
                <a:spcPts val="0"/>
              </a:spcBef>
              <a:spcAft>
                <a:spcPts val="0"/>
              </a:spcAft>
              <a:buSzPts val="1100"/>
              <a:buNone/>
              <a:defRPr sz="1100"/>
            </a:lvl3pPr>
            <a:lvl4pPr lvl="3" rtl="0" algn="ctr">
              <a:spcBef>
                <a:spcPts val="0"/>
              </a:spcBef>
              <a:spcAft>
                <a:spcPts val="0"/>
              </a:spcAft>
              <a:buSzPts val="1100"/>
              <a:buNone/>
              <a:defRPr sz="1100"/>
            </a:lvl4pPr>
            <a:lvl5pPr lvl="4" rtl="0" algn="ctr">
              <a:spcBef>
                <a:spcPts val="0"/>
              </a:spcBef>
              <a:spcAft>
                <a:spcPts val="0"/>
              </a:spcAft>
              <a:buSzPts val="1100"/>
              <a:buNone/>
              <a:defRPr sz="1100"/>
            </a:lvl5pPr>
            <a:lvl6pPr lvl="5" rtl="0" algn="ctr">
              <a:spcBef>
                <a:spcPts val="0"/>
              </a:spcBef>
              <a:spcAft>
                <a:spcPts val="0"/>
              </a:spcAft>
              <a:buSzPts val="1100"/>
              <a:buNone/>
              <a:defRPr sz="1100"/>
            </a:lvl6pPr>
            <a:lvl7pPr lvl="6" rtl="0" algn="ctr">
              <a:spcBef>
                <a:spcPts val="0"/>
              </a:spcBef>
              <a:spcAft>
                <a:spcPts val="0"/>
              </a:spcAft>
              <a:buSzPts val="1100"/>
              <a:buNone/>
              <a:defRPr sz="1100"/>
            </a:lvl7pPr>
            <a:lvl8pPr lvl="7" rtl="0" algn="ctr">
              <a:spcBef>
                <a:spcPts val="0"/>
              </a:spcBef>
              <a:spcAft>
                <a:spcPts val="0"/>
              </a:spcAft>
              <a:buSzPts val="1100"/>
              <a:buNone/>
              <a:defRPr sz="1100"/>
            </a:lvl8pPr>
            <a:lvl9pPr lvl="8" rtl="0" algn="ctr">
              <a:spcBef>
                <a:spcPts val="0"/>
              </a:spcBef>
              <a:spcAft>
                <a:spcPts val="0"/>
              </a:spcAft>
              <a:buSzPts val="1100"/>
              <a:buNone/>
              <a:defRPr sz="1100"/>
            </a:lvl9pPr>
          </a:lstStyle>
          <a:p/>
        </p:txBody>
      </p:sp>
      <p:pic>
        <p:nvPicPr>
          <p:cNvPr id="380" name="Google Shape;380;p7"/>
          <p:cNvPicPr preferRelativeResize="0"/>
          <p:nvPr/>
        </p:nvPicPr>
        <p:blipFill>
          <a:blip r:embed="rId2">
            <a:alphaModFix amt="47000"/>
          </a:blip>
          <a:stretch>
            <a:fillRect/>
          </a:stretch>
        </p:blipFill>
        <p:spPr>
          <a:xfrm rot="4139108">
            <a:off x="-2289085" y="5267649"/>
            <a:ext cx="3986537" cy="3290970"/>
          </a:xfrm>
          <a:prstGeom prst="rect">
            <a:avLst/>
          </a:prstGeom>
          <a:noFill/>
          <a:ln>
            <a:noFill/>
          </a:ln>
        </p:spPr>
      </p:pic>
      <p:grpSp>
        <p:nvGrpSpPr>
          <p:cNvPr id="381" name="Google Shape;381;p7"/>
          <p:cNvGrpSpPr/>
          <p:nvPr/>
        </p:nvGrpSpPr>
        <p:grpSpPr>
          <a:xfrm rot="-987788">
            <a:off x="-552662" y="4306779"/>
            <a:ext cx="1792473" cy="2660400"/>
            <a:chOff x="272875" y="1527563"/>
            <a:chExt cx="255950" cy="455000"/>
          </a:xfrm>
        </p:grpSpPr>
        <p:sp>
          <p:nvSpPr>
            <p:cNvPr id="382" name="Google Shape;382;p7"/>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83" name="Google Shape;383;p7"/>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84" name="Google Shape;384;p7"/>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85" name="Google Shape;385;p7"/>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86" name="Google Shape;386;p7"/>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87" name="Google Shape;387;p7"/>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88" name="Google Shape;388;p7"/>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89" name="Google Shape;389;p7"/>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90" name="Google Shape;390;p7"/>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91" name="Google Shape;391;p7"/>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92" name="Google Shape;392;p7"/>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93" name="Google Shape;393;p7"/>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94" name="Google Shape;394;p7"/>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95" name="Google Shape;395;p7"/>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96" name="Google Shape;396;p7"/>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97" name="Google Shape;397;p7"/>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98" name="Google Shape;398;p7"/>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99" name="Google Shape;399;p7"/>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00" name="Google Shape;400;p7"/>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01" name="Google Shape;401;p7"/>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02" name="Google Shape;402;p7"/>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03" name="Google Shape;403;p7"/>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04" name="Google Shape;404;p7"/>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05" name="Google Shape;405;p7"/>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06" name="Google Shape;406;p7"/>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07" name="Google Shape;407;p7"/>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08" name="Google Shape;408;p7"/>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09" name="Google Shape;409;p7"/>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10" name="Google Shape;410;p7"/>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11" name="Google Shape;411;p7"/>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12" name="Google Shape;412;p7"/>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13" name="Google Shape;413;p7"/>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14" name="Google Shape;414;p7"/>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15" name="Google Shape;415;p7"/>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16" name="Google Shape;416;p7"/>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pic>
        <p:nvPicPr>
          <p:cNvPr id="417" name="Google Shape;417;p7"/>
          <p:cNvPicPr preferRelativeResize="0"/>
          <p:nvPr/>
        </p:nvPicPr>
        <p:blipFill>
          <a:blip r:embed="rId3">
            <a:alphaModFix amt="74000"/>
          </a:blip>
          <a:stretch>
            <a:fillRect/>
          </a:stretch>
        </p:blipFill>
        <p:spPr>
          <a:xfrm flipH="1" rot="-1197526">
            <a:off x="11006225" y="5184252"/>
            <a:ext cx="3859825" cy="3457760"/>
          </a:xfrm>
          <a:prstGeom prst="rect">
            <a:avLst/>
          </a:prstGeom>
          <a:noFill/>
          <a:ln>
            <a:noFill/>
          </a:ln>
        </p:spPr>
      </p:pic>
      <p:pic>
        <p:nvPicPr>
          <p:cNvPr id="418" name="Google Shape;418;p7"/>
          <p:cNvPicPr preferRelativeResize="0"/>
          <p:nvPr/>
        </p:nvPicPr>
        <p:blipFill>
          <a:blip r:embed="rId4">
            <a:alphaModFix amt="58000"/>
          </a:blip>
          <a:stretch>
            <a:fillRect/>
          </a:stretch>
        </p:blipFill>
        <p:spPr>
          <a:xfrm rot="-9314710">
            <a:off x="-2020673" y="-1699207"/>
            <a:ext cx="2382906" cy="5716492"/>
          </a:xfrm>
          <a:prstGeom prst="rect">
            <a:avLst/>
          </a:prstGeom>
          <a:noFill/>
          <a:ln>
            <a:noFill/>
          </a:ln>
        </p:spPr>
      </p:pic>
      <p:pic>
        <p:nvPicPr>
          <p:cNvPr id="419" name="Google Shape;419;p7"/>
          <p:cNvPicPr preferRelativeResize="0"/>
          <p:nvPr/>
        </p:nvPicPr>
        <p:blipFill>
          <a:blip r:embed="rId5">
            <a:alphaModFix amt="76000"/>
          </a:blip>
          <a:stretch>
            <a:fillRect/>
          </a:stretch>
        </p:blipFill>
        <p:spPr>
          <a:xfrm rot="394091">
            <a:off x="2876832" y="-1812209"/>
            <a:ext cx="7062134" cy="2629917"/>
          </a:xfrm>
          <a:prstGeom prst="rect">
            <a:avLst/>
          </a:prstGeom>
          <a:noFill/>
          <a:ln>
            <a:noFill/>
          </a:ln>
        </p:spPr>
      </p:pic>
      <p:pic>
        <p:nvPicPr>
          <p:cNvPr id="420" name="Google Shape;420;p7"/>
          <p:cNvPicPr preferRelativeResize="0"/>
          <p:nvPr/>
        </p:nvPicPr>
        <p:blipFill>
          <a:blip r:embed="rId6">
            <a:alphaModFix amt="62000"/>
          </a:blip>
          <a:stretch>
            <a:fillRect/>
          </a:stretch>
        </p:blipFill>
        <p:spPr>
          <a:xfrm flipH="1" rot="6551349">
            <a:off x="9991857" y="-1008876"/>
            <a:ext cx="3859827" cy="3457762"/>
          </a:xfrm>
          <a:prstGeom prst="rect">
            <a:avLst/>
          </a:prstGeom>
          <a:noFill/>
          <a:ln>
            <a:noFill/>
          </a:ln>
        </p:spPr>
      </p:pic>
      <p:grpSp>
        <p:nvGrpSpPr>
          <p:cNvPr id="421" name="Google Shape;421;p7"/>
          <p:cNvGrpSpPr/>
          <p:nvPr/>
        </p:nvGrpSpPr>
        <p:grpSpPr>
          <a:xfrm rot="8100035">
            <a:off x="10896966" y="-610132"/>
            <a:ext cx="1792483" cy="2660415"/>
            <a:chOff x="272875" y="1527563"/>
            <a:chExt cx="255950" cy="455000"/>
          </a:xfrm>
        </p:grpSpPr>
        <p:sp>
          <p:nvSpPr>
            <p:cNvPr id="422" name="Google Shape;422;p7"/>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23" name="Google Shape;423;p7"/>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24" name="Google Shape;424;p7"/>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25" name="Google Shape;425;p7"/>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26" name="Google Shape;426;p7"/>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27" name="Google Shape;427;p7"/>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28" name="Google Shape;428;p7"/>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29" name="Google Shape;429;p7"/>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30" name="Google Shape;430;p7"/>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31" name="Google Shape;431;p7"/>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32" name="Google Shape;432;p7"/>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33" name="Google Shape;433;p7"/>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34" name="Google Shape;434;p7"/>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35" name="Google Shape;435;p7"/>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36" name="Google Shape;436;p7"/>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37" name="Google Shape;437;p7"/>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38" name="Google Shape;438;p7"/>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39" name="Google Shape;439;p7"/>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40" name="Google Shape;440;p7"/>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41" name="Google Shape;441;p7"/>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42" name="Google Shape;442;p7"/>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43" name="Google Shape;443;p7"/>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44" name="Google Shape;444;p7"/>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45" name="Google Shape;445;p7"/>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46" name="Google Shape;446;p7"/>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47" name="Google Shape;447;p7"/>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48" name="Google Shape;448;p7"/>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49" name="Google Shape;449;p7"/>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50" name="Google Shape;450;p7"/>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51" name="Google Shape;451;p7"/>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52" name="Google Shape;452;p7"/>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53" name="Google Shape;453;p7"/>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54" name="Google Shape;454;p7"/>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55" name="Google Shape;455;p7"/>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56" name="Google Shape;456;p7"/>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457" name="Google Shape;457;p7"/>
          <p:cNvSpPr/>
          <p:nvPr/>
        </p:nvSpPr>
        <p:spPr>
          <a:xfrm flipH="1" rot="-6477114">
            <a:off x="-5284947" y="-4698808"/>
            <a:ext cx="6165298" cy="9675998"/>
          </a:xfrm>
          <a:custGeom>
            <a:rect b="b" l="l" r="r" t="t"/>
            <a:pathLst>
              <a:path extrusionOk="0" h="94461" w="55812">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1C5F6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p>
        </p:txBody>
      </p:sp>
      <p:sp>
        <p:nvSpPr>
          <p:cNvPr id="458" name="Google Shape;458;p7"/>
          <p:cNvSpPr/>
          <p:nvPr/>
        </p:nvSpPr>
        <p:spPr>
          <a:xfrm rot="-7689932">
            <a:off x="10763114" y="6130736"/>
            <a:ext cx="3019974" cy="2887649"/>
          </a:xfrm>
          <a:custGeom>
            <a:rect b="b" l="l" r="r" t="t"/>
            <a:pathLst>
              <a:path extrusionOk="0" h="20404" w="21339">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59" name="Shape 459"/>
        <p:cNvGrpSpPr/>
        <p:nvPr/>
      </p:nvGrpSpPr>
      <p:grpSpPr>
        <a:xfrm>
          <a:off x="0" y="0"/>
          <a:ext cx="0" cy="0"/>
          <a:chOff x="0" y="0"/>
          <a:chExt cx="0" cy="0"/>
        </a:xfrm>
      </p:grpSpPr>
      <p:pic>
        <p:nvPicPr>
          <p:cNvPr id="460" name="Google Shape;460;p8"/>
          <p:cNvPicPr preferRelativeResize="0"/>
          <p:nvPr/>
        </p:nvPicPr>
        <p:blipFill>
          <a:blip r:embed="rId2">
            <a:alphaModFix amt="74000"/>
          </a:blip>
          <a:stretch>
            <a:fillRect/>
          </a:stretch>
        </p:blipFill>
        <p:spPr>
          <a:xfrm flipH="1" rot="-10162004">
            <a:off x="401490" y="75520"/>
            <a:ext cx="3859830" cy="3457764"/>
          </a:xfrm>
          <a:prstGeom prst="rect">
            <a:avLst/>
          </a:prstGeom>
          <a:noFill/>
          <a:ln>
            <a:noFill/>
          </a:ln>
        </p:spPr>
      </p:pic>
      <p:pic>
        <p:nvPicPr>
          <p:cNvPr id="461" name="Google Shape;461;p8"/>
          <p:cNvPicPr preferRelativeResize="0"/>
          <p:nvPr/>
        </p:nvPicPr>
        <p:blipFill>
          <a:blip r:embed="rId3">
            <a:alphaModFix amt="33000"/>
          </a:blip>
          <a:stretch>
            <a:fillRect/>
          </a:stretch>
        </p:blipFill>
        <p:spPr>
          <a:xfrm flipH="1" rot="10800000">
            <a:off x="3078823" y="5"/>
            <a:ext cx="8153165" cy="6858001"/>
          </a:xfrm>
          <a:prstGeom prst="rect">
            <a:avLst/>
          </a:prstGeom>
          <a:noFill/>
          <a:ln>
            <a:noFill/>
          </a:ln>
        </p:spPr>
      </p:pic>
      <p:pic>
        <p:nvPicPr>
          <p:cNvPr id="462" name="Google Shape;462;p8"/>
          <p:cNvPicPr preferRelativeResize="0"/>
          <p:nvPr/>
        </p:nvPicPr>
        <p:blipFill>
          <a:blip r:embed="rId4">
            <a:alphaModFix amt="58000"/>
          </a:blip>
          <a:stretch>
            <a:fillRect/>
          </a:stretch>
        </p:blipFill>
        <p:spPr>
          <a:xfrm rot="-8962529">
            <a:off x="10071845" y="3136699"/>
            <a:ext cx="1950408" cy="4678869"/>
          </a:xfrm>
          <a:prstGeom prst="rect">
            <a:avLst/>
          </a:prstGeom>
          <a:noFill/>
          <a:ln>
            <a:noFill/>
          </a:ln>
        </p:spPr>
      </p:pic>
      <p:pic>
        <p:nvPicPr>
          <p:cNvPr id="463" name="Google Shape;463;p8"/>
          <p:cNvPicPr preferRelativeResize="0"/>
          <p:nvPr/>
        </p:nvPicPr>
        <p:blipFill>
          <a:blip r:embed="rId5">
            <a:alphaModFix amt="62000"/>
          </a:blip>
          <a:stretch>
            <a:fillRect/>
          </a:stretch>
        </p:blipFill>
        <p:spPr>
          <a:xfrm flipH="1" rot="-10162004">
            <a:off x="-1454810" y="-1511680"/>
            <a:ext cx="3859830" cy="3457764"/>
          </a:xfrm>
          <a:prstGeom prst="rect">
            <a:avLst/>
          </a:prstGeom>
          <a:noFill/>
          <a:ln>
            <a:noFill/>
          </a:ln>
        </p:spPr>
      </p:pic>
      <p:sp>
        <p:nvSpPr>
          <p:cNvPr id="464" name="Google Shape;464;p8"/>
          <p:cNvSpPr/>
          <p:nvPr/>
        </p:nvSpPr>
        <p:spPr>
          <a:xfrm rot="-6681460">
            <a:off x="10725842" y="3454536"/>
            <a:ext cx="3020041" cy="2887714"/>
          </a:xfrm>
          <a:custGeom>
            <a:rect b="b" l="l" r="r" t="t"/>
            <a:pathLst>
              <a:path extrusionOk="0" h="20404" w="21339">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465" name="Google Shape;465;p8"/>
          <p:cNvGrpSpPr/>
          <p:nvPr/>
        </p:nvGrpSpPr>
        <p:grpSpPr>
          <a:xfrm rot="8100035">
            <a:off x="-15965" y="4600951"/>
            <a:ext cx="1792483" cy="2660415"/>
            <a:chOff x="272875" y="1527563"/>
            <a:chExt cx="255950" cy="455000"/>
          </a:xfrm>
        </p:grpSpPr>
        <p:sp>
          <p:nvSpPr>
            <p:cNvPr id="466" name="Google Shape;466;p8"/>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67" name="Google Shape;467;p8"/>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68" name="Google Shape;468;p8"/>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69" name="Google Shape;469;p8"/>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70" name="Google Shape;470;p8"/>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71" name="Google Shape;471;p8"/>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72" name="Google Shape;472;p8"/>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73" name="Google Shape;473;p8"/>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74" name="Google Shape;474;p8"/>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75" name="Google Shape;475;p8"/>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76" name="Google Shape;476;p8"/>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77" name="Google Shape;477;p8"/>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78" name="Google Shape;478;p8"/>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79" name="Google Shape;479;p8"/>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80" name="Google Shape;480;p8"/>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81" name="Google Shape;481;p8"/>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82" name="Google Shape;482;p8"/>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83" name="Google Shape;483;p8"/>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84" name="Google Shape;484;p8"/>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85" name="Google Shape;485;p8"/>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86" name="Google Shape;486;p8"/>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87" name="Google Shape;487;p8"/>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88" name="Google Shape;488;p8"/>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89" name="Google Shape;489;p8"/>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90" name="Google Shape;490;p8"/>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91" name="Google Shape;491;p8"/>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92" name="Google Shape;492;p8"/>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93" name="Google Shape;493;p8"/>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94" name="Google Shape;494;p8"/>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95" name="Google Shape;495;p8"/>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96" name="Google Shape;496;p8"/>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97" name="Google Shape;497;p8"/>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98" name="Google Shape;498;p8"/>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99" name="Google Shape;499;p8"/>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00" name="Google Shape;500;p8"/>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501" name="Google Shape;501;p8"/>
          <p:cNvGrpSpPr/>
          <p:nvPr/>
        </p:nvGrpSpPr>
        <p:grpSpPr>
          <a:xfrm rot="-987788">
            <a:off x="10335805" y="-355104"/>
            <a:ext cx="1792473" cy="2660400"/>
            <a:chOff x="272875" y="1527563"/>
            <a:chExt cx="255950" cy="455000"/>
          </a:xfrm>
        </p:grpSpPr>
        <p:sp>
          <p:nvSpPr>
            <p:cNvPr id="502" name="Google Shape;502;p8"/>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03" name="Google Shape;503;p8"/>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04" name="Google Shape;504;p8"/>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05" name="Google Shape;505;p8"/>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06" name="Google Shape;506;p8"/>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07" name="Google Shape;507;p8"/>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08" name="Google Shape;508;p8"/>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09" name="Google Shape;509;p8"/>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10" name="Google Shape;510;p8"/>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11" name="Google Shape;511;p8"/>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12" name="Google Shape;512;p8"/>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13" name="Google Shape;513;p8"/>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14" name="Google Shape;514;p8"/>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15" name="Google Shape;515;p8"/>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16" name="Google Shape;516;p8"/>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17" name="Google Shape;517;p8"/>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18" name="Google Shape;518;p8"/>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19" name="Google Shape;519;p8"/>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20" name="Google Shape;520;p8"/>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21" name="Google Shape;521;p8"/>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22" name="Google Shape;522;p8"/>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23" name="Google Shape;523;p8"/>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24" name="Google Shape;524;p8"/>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25" name="Google Shape;525;p8"/>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26" name="Google Shape;526;p8"/>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27" name="Google Shape;527;p8"/>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28" name="Google Shape;528;p8"/>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29" name="Google Shape;529;p8"/>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30" name="Google Shape;530;p8"/>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31" name="Google Shape;531;p8"/>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32" name="Google Shape;532;p8"/>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33" name="Google Shape;533;p8"/>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34" name="Google Shape;534;p8"/>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35" name="Google Shape;535;p8"/>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36" name="Google Shape;536;p8"/>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pic>
        <p:nvPicPr>
          <p:cNvPr id="537" name="Google Shape;537;p8"/>
          <p:cNvPicPr preferRelativeResize="0"/>
          <p:nvPr/>
        </p:nvPicPr>
        <p:blipFill>
          <a:blip r:embed="rId6">
            <a:alphaModFix amt="62000"/>
          </a:blip>
          <a:stretch>
            <a:fillRect/>
          </a:stretch>
        </p:blipFill>
        <p:spPr>
          <a:xfrm rot="5400000">
            <a:off x="1405896" y="-445895"/>
            <a:ext cx="5966184" cy="6858004"/>
          </a:xfrm>
          <a:prstGeom prst="rect">
            <a:avLst/>
          </a:prstGeom>
          <a:noFill/>
          <a:ln>
            <a:noFill/>
          </a:ln>
        </p:spPr>
      </p:pic>
      <p:sp>
        <p:nvSpPr>
          <p:cNvPr id="538" name="Google Shape;538;p8"/>
          <p:cNvSpPr txBox="1"/>
          <p:nvPr>
            <p:ph type="title"/>
          </p:nvPr>
        </p:nvSpPr>
        <p:spPr>
          <a:xfrm>
            <a:off x="1850800" y="1742800"/>
            <a:ext cx="8490300" cy="3372300"/>
          </a:xfrm>
          <a:prstGeom prst="rect">
            <a:avLst/>
          </a:prstGeom>
        </p:spPr>
        <p:txBody>
          <a:bodyPr anchorCtr="0" anchor="ctr" bIns="121900" lIns="121900" spcFirstLastPara="1" rIns="121900" wrap="square" tIns="121900">
            <a:noAutofit/>
          </a:bodyPr>
          <a:lstStyle>
            <a:lvl1pPr lvl="0" algn="ctr">
              <a:spcBef>
                <a:spcPts val="0"/>
              </a:spcBef>
              <a:spcAft>
                <a:spcPts val="0"/>
              </a:spcAft>
              <a:buSzPts val="6400"/>
              <a:buNone/>
              <a:defRPr sz="8000"/>
            </a:lvl1pPr>
            <a:lvl2pPr lvl="1">
              <a:spcBef>
                <a:spcPts val="0"/>
              </a:spcBef>
              <a:spcAft>
                <a:spcPts val="0"/>
              </a:spcAft>
              <a:buSzPts val="6400"/>
              <a:buNone/>
              <a:defRPr sz="6400"/>
            </a:lvl2pPr>
            <a:lvl3pPr lvl="2">
              <a:spcBef>
                <a:spcPts val="0"/>
              </a:spcBef>
              <a:spcAft>
                <a:spcPts val="0"/>
              </a:spcAft>
              <a:buSzPts val="6400"/>
              <a:buNone/>
              <a:defRPr sz="6400"/>
            </a:lvl3pPr>
            <a:lvl4pPr lvl="3">
              <a:spcBef>
                <a:spcPts val="0"/>
              </a:spcBef>
              <a:spcAft>
                <a:spcPts val="0"/>
              </a:spcAft>
              <a:buSzPts val="6400"/>
              <a:buNone/>
              <a:defRPr sz="6400"/>
            </a:lvl4pPr>
            <a:lvl5pPr lvl="4">
              <a:spcBef>
                <a:spcPts val="0"/>
              </a:spcBef>
              <a:spcAft>
                <a:spcPts val="0"/>
              </a:spcAft>
              <a:buSzPts val="6400"/>
              <a:buNone/>
              <a:defRPr sz="6400"/>
            </a:lvl5pPr>
            <a:lvl6pPr lvl="5">
              <a:spcBef>
                <a:spcPts val="0"/>
              </a:spcBef>
              <a:spcAft>
                <a:spcPts val="0"/>
              </a:spcAft>
              <a:buSzPts val="6400"/>
              <a:buNone/>
              <a:defRPr sz="6400"/>
            </a:lvl6pPr>
            <a:lvl7pPr lvl="6">
              <a:spcBef>
                <a:spcPts val="0"/>
              </a:spcBef>
              <a:spcAft>
                <a:spcPts val="0"/>
              </a:spcAft>
              <a:buSzPts val="6400"/>
              <a:buNone/>
              <a:defRPr sz="6400"/>
            </a:lvl7pPr>
            <a:lvl8pPr lvl="7">
              <a:spcBef>
                <a:spcPts val="0"/>
              </a:spcBef>
              <a:spcAft>
                <a:spcPts val="0"/>
              </a:spcAft>
              <a:buSzPts val="6400"/>
              <a:buNone/>
              <a:defRPr sz="6400"/>
            </a:lvl8pPr>
            <a:lvl9pPr lvl="8">
              <a:spcBef>
                <a:spcPts val="0"/>
              </a:spcBef>
              <a:spcAft>
                <a:spcPts val="0"/>
              </a:spcAft>
              <a:buSzPts val="6400"/>
              <a:buNone/>
              <a:defRPr sz="6400"/>
            </a:lvl9pPr>
          </a:lstStyle>
          <a:p/>
        </p:txBody>
      </p:sp>
      <p:sp>
        <p:nvSpPr>
          <p:cNvPr id="539" name="Google Shape;539;p8"/>
          <p:cNvSpPr/>
          <p:nvPr/>
        </p:nvSpPr>
        <p:spPr>
          <a:xfrm flipH="1" rot="231950">
            <a:off x="-1585652" y="-4620801"/>
            <a:ext cx="6165208" cy="9675939"/>
          </a:xfrm>
          <a:custGeom>
            <a:rect b="b" l="l" r="r" t="t"/>
            <a:pathLst>
              <a:path extrusionOk="0" h="94461" w="55812">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1C5F6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40" name="Shape 540"/>
        <p:cNvGrpSpPr/>
        <p:nvPr/>
      </p:nvGrpSpPr>
      <p:grpSpPr>
        <a:xfrm>
          <a:off x="0" y="0"/>
          <a:ext cx="0" cy="0"/>
          <a:chOff x="0" y="0"/>
          <a:chExt cx="0" cy="0"/>
        </a:xfrm>
      </p:grpSpPr>
      <p:sp>
        <p:nvSpPr>
          <p:cNvPr id="541" name="Google Shape;541;p9"/>
          <p:cNvSpPr txBox="1"/>
          <p:nvPr>
            <p:ph idx="1" type="subTitle"/>
          </p:nvPr>
        </p:nvSpPr>
        <p:spPr>
          <a:xfrm flipH="1">
            <a:off x="6730533" y="3476090"/>
            <a:ext cx="4490400" cy="1417500"/>
          </a:xfrm>
          <a:prstGeom prst="rect">
            <a:avLst/>
          </a:prstGeom>
        </p:spPr>
        <p:txBody>
          <a:bodyPr anchorCtr="0" anchor="ctr" bIns="121900" lIns="121900" spcFirstLastPara="1" rIns="121900" wrap="square" tIns="121900">
            <a:noAutofit/>
          </a:bodyPr>
          <a:lstStyle>
            <a:lvl1pPr lvl="0" rtl="0" algn="r">
              <a:lnSpc>
                <a:spcPct val="100000"/>
              </a:lnSpc>
              <a:spcBef>
                <a:spcPts val="0"/>
              </a:spcBef>
              <a:spcAft>
                <a:spcPts val="0"/>
              </a:spcAft>
              <a:buSzPts val="1900"/>
              <a:buNone/>
              <a:defRPr sz="2100"/>
            </a:lvl1pPr>
            <a:lvl2pPr lvl="1" rtl="0" algn="r">
              <a:lnSpc>
                <a:spcPct val="100000"/>
              </a:lnSpc>
              <a:spcBef>
                <a:spcPts val="0"/>
              </a:spcBef>
              <a:spcAft>
                <a:spcPts val="0"/>
              </a:spcAft>
              <a:buSzPts val="1900"/>
              <a:buNone/>
              <a:defRPr/>
            </a:lvl2pPr>
            <a:lvl3pPr lvl="2" rtl="0" algn="r">
              <a:lnSpc>
                <a:spcPct val="100000"/>
              </a:lnSpc>
              <a:spcBef>
                <a:spcPts val="0"/>
              </a:spcBef>
              <a:spcAft>
                <a:spcPts val="0"/>
              </a:spcAft>
              <a:buSzPts val="1900"/>
              <a:buNone/>
              <a:defRPr/>
            </a:lvl3pPr>
            <a:lvl4pPr lvl="3" rtl="0" algn="r">
              <a:lnSpc>
                <a:spcPct val="100000"/>
              </a:lnSpc>
              <a:spcBef>
                <a:spcPts val="0"/>
              </a:spcBef>
              <a:spcAft>
                <a:spcPts val="0"/>
              </a:spcAft>
              <a:buSzPts val="1900"/>
              <a:buNone/>
              <a:defRPr/>
            </a:lvl4pPr>
            <a:lvl5pPr lvl="4" rtl="0" algn="r">
              <a:lnSpc>
                <a:spcPct val="100000"/>
              </a:lnSpc>
              <a:spcBef>
                <a:spcPts val="0"/>
              </a:spcBef>
              <a:spcAft>
                <a:spcPts val="0"/>
              </a:spcAft>
              <a:buSzPts val="1900"/>
              <a:buNone/>
              <a:defRPr/>
            </a:lvl5pPr>
            <a:lvl6pPr lvl="5" rtl="0" algn="r">
              <a:lnSpc>
                <a:spcPct val="100000"/>
              </a:lnSpc>
              <a:spcBef>
                <a:spcPts val="0"/>
              </a:spcBef>
              <a:spcAft>
                <a:spcPts val="0"/>
              </a:spcAft>
              <a:buSzPts val="1900"/>
              <a:buNone/>
              <a:defRPr/>
            </a:lvl6pPr>
            <a:lvl7pPr lvl="6" rtl="0" algn="r">
              <a:lnSpc>
                <a:spcPct val="100000"/>
              </a:lnSpc>
              <a:spcBef>
                <a:spcPts val="0"/>
              </a:spcBef>
              <a:spcAft>
                <a:spcPts val="0"/>
              </a:spcAft>
              <a:buSzPts val="1900"/>
              <a:buNone/>
              <a:defRPr/>
            </a:lvl7pPr>
            <a:lvl8pPr lvl="7" rtl="0" algn="r">
              <a:lnSpc>
                <a:spcPct val="100000"/>
              </a:lnSpc>
              <a:spcBef>
                <a:spcPts val="0"/>
              </a:spcBef>
              <a:spcAft>
                <a:spcPts val="0"/>
              </a:spcAft>
              <a:buSzPts val="1900"/>
              <a:buNone/>
              <a:defRPr/>
            </a:lvl8pPr>
            <a:lvl9pPr lvl="8" rtl="0" algn="r">
              <a:lnSpc>
                <a:spcPct val="100000"/>
              </a:lnSpc>
              <a:spcBef>
                <a:spcPts val="0"/>
              </a:spcBef>
              <a:spcAft>
                <a:spcPts val="0"/>
              </a:spcAft>
              <a:buSzPts val="1900"/>
              <a:buNone/>
              <a:defRPr/>
            </a:lvl9pPr>
          </a:lstStyle>
          <a:p/>
        </p:txBody>
      </p:sp>
      <p:sp>
        <p:nvSpPr>
          <p:cNvPr id="542" name="Google Shape;542;p9"/>
          <p:cNvSpPr txBox="1"/>
          <p:nvPr>
            <p:ph type="ctrTitle"/>
          </p:nvPr>
        </p:nvSpPr>
        <p:spPr>
          <a:xfrm flipH="1">
            <a:off x="6095967" y="2263733"/>
            <a:ext cx="5147100" cy="1245600"/>
          </a:xfrm>
          <a:prstGeom prst="rect">
            <a:avLst/>
          </a:prstGeom>
        </p:spPr>
        <p:txBody>
          <a:bodyPr anchorCtr="0" anchor="ctr" bIns="121900" lIns="121900" spcFirstLastPara="1" rIns="121900" wrap="square" tIns="121900">
            <a:noAutofit/>
          </a:bodyPr>
          <a:lstStyle>
            <a:lvl1pPr lvl="0" rtl="0" algn="r">
              <a:spcBef>
                <a:spcPts val="0"/>
              </a:spcBef>
              <a:spcAft>
                <a:spcPts val="0"/>
              </a:spcAft>
              <a:buSzPts val="4000"/>
              <a:buNone/>
              <a:defRPr/>
            </a:lvl1pPr>
            <a:lvl2pPr lvl="1" rtl="0">
              <a:spcBef>
                <a:spcPts val="0"/>
              </a:spcBef>
              <a:spcAft>
                <a:spcPts val="0"/>
              </a:spcAft>
              <a:buSzPts val="2100"/>
              <a:buNone/>
              <a:defRPr sz="2100"/>
            </a:lvl2pPr>
            <a:lvl3pPr lvl="2" rtl="0">
              <a:spcBef>
                <a:spcPts val="0"/>
              </a:spcBef>
              <a:spcAft>
                <a:spcPts val="0"/>
              </a:spcAft>
              <a:buSzPts val="2100"/>
              <a:buNone/>
              <a:defRPr sz="2100"/>
            </a:lvl3pPr>
            <a:lvl4pPr lvl="3" rtl="0">
              <a:spcBef>
                <a:spcPts val="0"/>
              </a:spcBef>
              <a:spcAft>
                <a:spcPts val="0"/>
              </a:spcAft>
              <a:buSzPts val="2100"/>
              <a:buNone/>
              <a:defRPr sz="2100"/>
            </a:lvl4pPr>
            <a:lvl5pPr lvl="4" rtl="0">
              <a:spcBef>
                <a:spcPts val="0"/>
              </a:spcBef>
              <a:spcAft>
                <a:spcPts val="0"/>
              </a:spcAft>
              <a:buSzPts val="2100"/>
              <a:buNone/>
              <a:defRPr sz="2100"/>
            </a:lvl5pPr>
            <a:lvl6pPr lvl="5" rtl="0">
              <a:spcBef>
                <a:spcPts val="0"/>
              </a:spcBef>
              <a:spcAft>
                <a:spcPts val="0"/>
              </a:spcAft>
              <a:buSzPts val="2100"/>
              <a:buNone/>
              <a:defRPr sz="2100"/>
            </a:lvl6pPr>
            <a:lvl7pPr lvl="6" rtl="0">
              <a:spcBef>
                <a:spcPts val="0"/>
              </a:spcBef>
              <a:spcAft>
                <a:spcPts val="0"/>
              </a:spcAft>
              <a:buSzPts val="2100"/>
              <a:buNone/>
              <a:defRPr sz="2100"/>
            </a:lvl7pPr>
            <a:lvl8pPr lvl="7" rtl="0">
              <a:spcBef>
                <a:spcPts val="0"/>
              </a:spcBef>
              <a:spcAft>
                <a:spcPts val="0"/>
              </a:spcAft>
              <a:buSzPts val="2100"/>
              <a:buNone/>
              <a:defRPr sz="2100"/>
            </a:lvl8pPr>
            <a:lvl9pPr lvl="8" rtl="0">
              <a:spcBef>
                <a:spcPts val="0"/>
              </a:spcBef>
              <a:spcAft>
                <a:spcPts val="0"/>
              </a:spcAft>
              <a:buSzPts val="2100"/>
              <a:buNone/>
              <a:defRPr sz="2100"/>
            </a:lvl9pPr>
          </a:lstStyle>
          <a:p/>
        </p:txBody>
      </p:sp>
      <p:pic>
        <p:nvPicPr>
          <p:cNvPr id="543" name="Google Shape;543;p9"/>
          <p:cNvPicPr preferRelativeResize="0"/>
          <p:nvPr/>
        </p:nvPicPr>
        <p:blipFill>
          <a:blip r:embed="rId2">
            <a:alphaModFix amt="82000"/>
          </a:blip>
          <a:stretch>
            <a:fillRect/>
          </a:stretch>
        </p:blipFill>
        <p:spPr>
          <a:xfrm>
            <a:off x="8664000" y="4775163"/>
            <a:ext cx="4587202" cy="3786834"/>
          </a:xfrm>
          <a:prstGeom prst="rect">
            <a:avLst/>
          </a:prstGeom>
          <a:noFill/>
          <a:ln>
            <a:noFill/>
          </a:ln>
        </p:spPr>
      </p:pic>
      <p:sp>
        <p:nvSpPr>
          <p:cNvPr id="544" name="Google Shape;544;p9"/>
          <p:cNvSpPr/>
          <p:nvPr/>
        </p:nvSpPr>
        <p:spPr>
          <a:xfrm rot="-2569775">
            <a:off x="10366590" y="-1357187"/>
            <a:ext cx="3020032" cy="2887705"/>
          </a:xfrm>
          <a:custGeom>
            <a:rect b="b" l="l" r="r" t="t"/>
            <a:pathLst>
              <a:path extrusionOk="0" h="20404" w="21339">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1C5F6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545" name="Google Shape;545;p9"/>
          <p:cNvGrpSpPr/>
          <p:nvPr/>
        </p:nvGrpSpPr>
        <p:grpSpPr>
          <a:xfrm rot="-6629347">
            <a:off x="9993741" y="4701424"/>
            <a:ext cx="1792450" cy="3292903"/>
            <a:chOff x="272875" y="1419395"/>
            <a:chExt cx="255950" cy="563168"/>
          </a:xfrm>
        </p:grpSpPr>
        <p:sp>
          <p:nvSpPr>
            <p:cNvPr id="546" name="Google Shape;546;p9"/>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47" name="Google Shape;547;p9"/>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48" name="Google Shape;548;p9"/>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49" name="Google Shape;549;p9"/>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50" name="Google Shape;550;p9"/>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51" name="Google Shape;551;p9"/>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52" name="Google Shape;552;p9"/>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53" name="Google Shape;553;p9"/>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54" name="Google Shape;554;p9"/>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55" name="Google Shape;555;p9"/>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56" name="Google Shape;556;p9"/>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57" name="Google Shape;557;p9"/>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58" name="Google Shape;558;p9"/>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59" name="Google Shape;559;p9"/>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60" name="Google Shape;560;p9"/>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61" name="Google Shape;561;p9"/>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62" name="Google Shape;562;p9"/>
            <p:cNvSpPr/>
            <p:nvPr/>
          </p:nvSpPr>
          <p:spPr>
            <a:xfrm>
              <a:off x="369050" y="1615955"/>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63" name="Google Shape;563;p9"/>
            <p:cNvSpPr/>
            <p:nvPr/>
          </p:nvSpPr>
          <p:spPr>
            <a:xfrm>
              <a:off x="490635" y="1582215"/>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64" name="Google Shape;564;p9"/>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65" name="Google Shape;565;p9"/>
            <p:cNvSpPr/>
            <p:nvPr/>
          </p:nvSpPr>
          <p:spPr>
            <a:xfrm>
              <a:off x="438343" y="1487068"/>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66" name="Google Shape;566;p9"/>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67" name="Google Shape;567;p9"/>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68" name="Google Shape;568;p9"/>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69" name="Google Shape;569;p9"/>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70" name="Google Shape;570;p9"/>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71" name="Google Shape;571;p9"/>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72" name="Google Shape;572;p9"/>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73" name="Google Shape;573;p9"/>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74" name="Google Shape;574;p9"/>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75" name="Google Shape;575;p9"/>
            <p:cNvSpPr/>
            <p:nvPr/>
          </p:nvSpPr>
          <p:spPr>
            <a:xfrm>
              <a:off x="360075" y="195388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76" name="Google Shape;576;p9"/>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77" name="Google Shape;577;p9"/>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78" name="Google Shape;578;p9"/>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79" name="Google Shape;579;p9"/>
            <p:cNvSpPr/>
            <p:nvPr/>
          </p:nvSpPr>
          <p:spPr>
            <a:xfrm>
              <a:off x="394558" y="1560904"/>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80" name="Google Shape;580;p9"/>
            <p:cNvSpPr/>
            <p:nvPr/>
          </p:nvSpPr>
          <p:spPr>
            <a:xfrm>
              <a:off x="418850" y="1419395"/>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p>
          </p:txBody>
        </p:sp>
      </p:grpSp>
      <p:pic>
        <p:nvPicPr>
          <p:cNvPr id="581" name="Google Shape;581;p9"/>
          <p:cNvPicPr preferRelativeResize="0"/>
          <p:nvPr/>
        </p:nvPicPr>
        <p:blipFill>
          <a:blip r:embed="rId3">
            <a:alphaModFix amt="82000"/>
          </a:blip>
          <a:stretch>
            <a:fillRect/>
          </a:stretch>
        </p:blipFill>
        <p:spPr>
          <a:xfrm rot="-5400003">
            <a:off x="-1461915" y="-1279334"/>
            <a:ext cx="4843834" cy="3998701"/>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82" name="Shape 582"/>
        <p:cNvGrpSpPr/>
        <p:nvPr/>
      </p:nvGrpSpPr>
      <p:grpSpPr>
        <a:xfrm>
          <a:off x="0" y="0"/>
          <a:ext cx="0" cy="0"/>
          <a:chOff x="0" y="0"/>
          <a:chExt cx="0" cy="0"/>
        </a:xfrm>
      </p:grpSpPr>
      <p:sp>
        <p:nvSpPr>
          <p:cNvPr id="583" name="Google Shape;583;p10"/>
          <p:cNvSpPr txBox="1"/>
          <p:nvPr>
            <p:ph type="title"/>
          </p:nvPr>
        </p:nvSpPr>
        <p:spPr>
          <a:xfrm>
            <a:off x="960000" y="4418733"/>
            <a:ext cx="10272000" cy="1673100"/>
          </a:xfrm>
          <a:prstGeom prst="rect">
            <a:avLst/>
          </a:prstGeom>
        </p:spPr>
        <p:txBody>
          <a:bodyPr anchorCtr="0" anchor="ctr" bIns="121900" lIns="121900" spcFirstLastPara="1" rIns="121900" wrap="square" tIns="121900">
            <a:noAutofit/>
          </a:bodyPr>
          <a:lstStyle>
            <a:lvl1pPr lvl="0" rtl="0" algn="ctr">
              <a:spcBef>
                <a:spcPts val="0"/>
              </a:spcBef>
              <a:spcAft>
                <a:spcPts val="0"/>
              </a:spcAft>
              <a:buSzPts val="4000"/>
              <a:buNone/>
              <a:defRPr sz="4400"/>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19.xml"/><Relationship Id="rId22" Type="http://schemas.openxmlformats.org/officeDocument/2006/relationships/slideLayout" Target="../slideLayouts/slideLayout21.xml"/><Relationship Id="rId21" Type="http://schemas.openxmlformats.org/officeDocument/2006/relationships/slideLayout" Target="../slideLayouts/slideLayout20.xml"/><Relationship Id="rId24" Type="http://schemas.openxmlformats.org/officeDocument/2006/relationships/slideLayout" Target="../slideLayouts/slideLayout23.xml"/><Relationship Id="rId23" Type="http://schemas.openxmlformats.org/officeDocument/2006/relationships/slideLayout" Target="../slideLayouts/slideLayout22.xml"/><Relationship Id="rId1" Type="http://schemas.openxmlformats.org/officeDocument/2006/relationships/image" Target="../media/image1.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26" Type="http://schemas.openxmlformats.org/officeDocument/2006/relationships/slideLayout" Target="../slideLayouts/slideLayout25.xml"/><Relationship Id="rId25" Type="http://schemas.openxmlformats.org/officeDocument/2006/relationships/slideLayout" Target="../slideLayouts/slideLayout24.xml"/><Relationship Id="rId28" Type="http://schemas.openxmlformats.org/officeDocument/2006/relationships/slideLayout" Target="../slideLayouts/slideLayout27.xml"/><Relationship Id="rId27" Type="http://schemas.openxmlformats.org/officeDocument/2006/relationships/slideLayout" Target="../slideLayouts/slideLayout26.xml"/><Relationship Id="rId5" Type="http://schemas.openxmlformats.org/officeDocument/2006/relationships/slideLayout" Target="../slideLayouts/slideLayout4.xml"/><Relationship Id="rId6" Type="http://schemas.openxmlformats.org/officeDocument/2006/relationships/slideLayout" Target="../slideLayouts/slideLayout5.xml"/><Relationship Id="rId29" Type="http://schemas.openxmlformats.org/officeDocument/2006/relationships/slideLayout" Target="../slideLayouts/slideLayout28.xml"/><Relationship Id="rId7" Type="http://schemas.openxmlformats.org/officeDocument/2006/relationships/slideLayout" Target="../slideLayouts/slideLayout6.xml"/><Relationship Id="rId8" Type="http://schemas.openxmlformats.org/officeDocument/2006/relationships/slideLayout" Target="../slideLayouts/slideLayout7.xml"/><Relationship Id="rId31" Type="http://schemas.openxmlformats.org/officeDocument/2006/relationships/slideLayout" Target="../slideLayouts/slideLayout30.xml"/><Relationship Id="rId30" Type="http://schemas.openxmlformats.org/officeDocument/2006/relationships/slideLayout" Target="../slideLayouts/slideLayout29.xml"/><Relationship Id="rId11" Type="http://schemas.openxmlformats.org/officeDocument/2006/relationships/slideLayout" Target="../slideLayouts/slideLayout10.xml"/><Relationship Id="rId33" Type="http://schemas.openxmlformats.org/officeDocument/2006/relationships/slideLayout" Target="../slideLayouts/slideLayout32.xml"/><Relationship Id="rId10" Type="http://schemas.openxmlformats.org/officeDocument/2006/relationships/slideLayout" Target="../slideLayouts/slideLayout9.xml"/><Relationship Id="rId32" Type="http://schemas.openxmlformats.org/officeDocument/2006/relationships/slideLayout" Target="../slideLayouts/slideLayout31.xml"/><Relationship Id="rId13" Type="http://schemas.openxmlformats.org/officeDocument/2006/relationships/slideLayout" Target="../slideLayouts/slideLayout12.xml"/><Relationship Id="rId35" Type="http://schemas.openxmlformats.org/officeDocument/2006/relationships/slideLayout" Target="../slideLayouts/slideLayout34.xml"/><Relationship Id="rId12" Type="http://schemas.openxmlformats.org/officeDocument/2006/relationships/slideLayout" Target="../slideLayouts/slideLayout11.xml"/><Relationship Id="rId34" Type="http://schemas.openxmlformats.org/officeDocument/2006/relationships/slideLayout" Target="../slideLayouts/slideLayout33.xml"/><Relationship Id="rId15" Type="http://schemas.openxmlformats.org/officeDocument/2006/relationships/slideLayout" Target="../slideLayouts/slideLayout14.xml"/><Relationship Id="rId37" Type="http://schemas.openxmlformats.org/officeDocument/2006/relationships/slideLayout" Target="../slideLayouts/slideLayout36.xml"/><Relationship Id="rId14" Type="http://schemas.openxmlformats.org/officeDocument/2006/relationships/slideLayout" Target="../slideLayouts/slideLayout13.xml"/><Relationship Id="rId36" Type="http://schemas.openxmlformats.org/officeDocument/2006/relationships/slideLayout" Target="../slideLayouts/slideLayout35.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38" Type="http://schemas.openxmlformats.org/officeDocument/2006/relationships/theme" Target="../theme/theme2.xml"/><Relationship Id="rId19" Type="http://schemas.openxmlformats.org/officeDocument/2006/relationships/slideLayout" Target="../slideLayouts/slideLayout18.xml"/><Relationship Id="rId18"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Autofit/>
          </a:bodyPr>
          <a:lstStyle>
            <a:lvl1pPr lvl="0" rtl="0">
              <a:spcBef>
                <a:spcPts val="0"/>
              </a:spcBef>
              <a:spcAft>
                <a:spcPts val="0"/>
              </a:spcAft>
              <a:buClr>
                <a:schemeClr val="dk2"/>
              </a:buClr>
              <a:buSzPts val="4000"/>
              <a:buFont typeface="Overpass Black"/>
              <a:buNone/>
              <a:defRPr sz="4000">
                <a:solidFill>
                  <a:schemeClr val="dk2"/>
                </a:solidFill>
                <a:latin typeface="Overpass Black"/>
                <a:ea typeface="Overpass Black"/>
                <a:cs typeface="Overpass Black"/>
                <a:sym typeface="Overpass Black"/>
              </a:defRPr>
            </a:lvl1pPr>
            <a:lvl2pPr lvl="1" rtl="0">
              <a:spcBef>
                <a:spcPts val="0"/>
              </a:spcBef>
              <a:spcAft>
                <a:spcPts val="0"/>
              </a:spcAft>
              <a:buClr>
                <a:schemeClr val="dk2"/>
              </a:buClr>
              <a:buSzPts val="4000"/>
              <a:buFont typeface="Overpass Black"/>
              <a:buNone/>
              <a:defRPr sz="4000">
                <a:solidFill>
                  <a:schemeClr val="dk2"/>
                </a:solidFill>
                <a:latin typeface="Overpass Black"/>
                <a:ea typeface="Overpass Black"/>
                <a:cs typeface="Overpass Black"/>
                <a:sym typeface="Overpass Black"/>
              </a:defRPr>
            </a:lvl2pPr>
            <a:lvl3pPr lvl="2" rtl="0">
              <a:spcBef>
                <a:spcPts val="0"/>
              </a:spcBef>
              <a:spcAft>
                <a:spcPts val="0"/>
              </a:spcAft>
              <a:buClr>
                <a:schemeClr val="dk2"/>
              </a:buClr>
              <a:buSzPts val="4000"/>
              <a:buFont typeface="Overpass Black"/>
              <a:buNone/>
              <a:defRPr sz="4000">
                <a:solidFill>
                  <a:schemeClr val="dk2"/>
                </a:solidFill>
                <a:latin typeface="Overpass Black"/>
                <a:ea typeface="Overpass Black"/>
                <a:cs typeface="Overpass Black"/>
                <a:sym typeface="Overpass Black"/>
              </a:defRPr>
            </a:lvl3pPr>
            <a:lvl4pPr lvl="3" rtl="0">
              <a:spcBef>
                <a:spcPts val="0"/>
              </a:spcBef>
              <a:spcAft>
                <a:spcPts val="0"/>
              </a:spcAft>
              <a:buClr>
                <a:schemeClr val="dk2"/>
              </a:buClr>
              <a:buSzPts val="4000"/>
              <a:buFont typeface="Overpass Black"/>
              <a:buNone/>
              <a:defRPr sz="4000">
                <a:solidFill>
                  <a:schemeClr val="dk2"/>
                </a:solidFill>
                <a:latin typeface="Overpass Black"/>
                <a:ea typeface="Overpass Black"/>
                <a:cs typeface="Overpass Black"/>
                <a:sym typeface="Overpass Black"/>
              </a:defRPr>
            </a:lvl4pPr>
            <a:lvl5pPr lvl="4" rtl="0">
              <a:spcBef>
                <a:spcPts val="0"/>
              </a:spcBef>
              <a:spcAft>
                <a:spcPts val="0"/>
              </a:spcAft>
              <a:buClr>
                <a:schemeClr val="dk2"/>
              </a:buClr>
              <a:buSzPts val="4000"/>
              <a:buFont typeface="Overpass Black"/>
              <a:buNone/>
              <a:defRPr sz="4000">
                <a:solidFill>
                  <a:schemeClr val="dk2"/>
                </a:solidFill>
                <a:latin typeface="Overpass Black"/>
                <a:ea typeface="Overpass Black"/>
                <a:cs typeface="Overpass Black"/>
                <a:sym typeface="Overpass Black"/>
              </a:defRPr>
            </a:lvl5pPr>
            <a:lvl6pPr lvl="5" rtl="0">
              <a:spcBef>
                <a:spcPts val="0"/>
              </a:spcBef>
              <a:spcAft>
                <a:spcPts val="0"/>
              </a:spcAft>
              <a:buClr>
                <a:schemeClr val="dk2"/>
              </a:buClr>
              <a:buSzPts val="4000"/>
              <a:buFont typeface="Overpass Black"/>
              <a:buNone/>
              <a:defRPr sz="4000">
                <a:solidFill>
                  <a:schemeClr val="dk2"/>
                </a:solidFill>
                <a:latin typeface="Overpass Black"/>
                <a:ea typeface="Overpass Black"/>
                <a:cs typeface="Overpass Black"/>
                <a:sym typeface="Overpass Black"/>
              </a:defRPr>
            </a:lvl6pPr>
            <a:lvl7pPr lvl="6" rtl="0">
              <a:spcBef>
                <a:spcPts val="0"/>
              </a:spcBef>
              <a:spcAft>
                <a:spcPts val="0"/>
              </a:spcAft>
              <a:buClr>
                <a:schemeClr val="dk2"/>
              </a:buClr>
              <a:buSzPts val="4000"/>
              <a:buFont typeface="Overpass Black"/>
              <a:buNone/>
              <a:defRPr sz="4000">
                <a:solidFill>
                  <a:schemeClr val="dk2"/>
                </a:solidFill>
                <a:latin typeface="Overpass Black"/>
                <a:ea typeface="Overpass Black"/>
                <a:cs typeface="Overpass Black"/>
                <a:sym typeface="Overpass Black"/>
              </a:defRPr>
            </a:lvl7pPr>
            <a:lvl8pPr lvl="7" rtl="0">
              <a:spcBef>
                <a:spcPts val="0"/>
              </a:spcBef>
              <a:spcAft>
                <a:spcPts val="0"/>
              </a:spcAft>
              <a:buClr>
                <a:schemeClr val="dk2"/>
              </a:buClr>
              <a:buSzPts val="4000"/>
              <a:buFont typeface="Overpass Black"/>
              <a:buNone/>
              <a:defRPr sz="4000">
                <a:solidFill>
                  <a:schemeClr val="dk2"/>
                </a:solidFill>
                <a:latin typeface="Overpass Black"/>
                <a:ea typeface="Overpass Black"/>
                <a:cs typeface="Overpass Black"/>
                <a:sym typeface="Overpass Black"/>
              </a:defRPr>
            </a:lvl8pPr>
            <a:lvl9pPr lvl="8" rtl="0">
              <a:spcBef>
                <a:spcPts val="0"/>
              </a:spcBef>
              <a:spcAft>
                <a:spcPts val="0"/>
              </a:spcAft>
              <a:buClr>
                <a:schemeClr val="dk2"/>
              </a:buClr>
              <a:buSzPts val="4000"/>
              <a:buFont typeface="Overpass Black"/>
              <a:buNone/>
              <a:defRPr sz="4000">
                <a:solidFill>
                  <a:schemeClr val="dk2"/>
                </a:solidFill>
                <a:latin typeface="Overpass Black"/>
                <a:ea typeface="Overpass Black"/>
                <a:cs typeface="Overpass Black"/>
                <a:sym typeface="Overpass Black"/>
              </a:defRPr>
            </a:lvl9pPr>
          </a:lstStyle>
          <a:p/>
        </p:txBody>
      </p:sp>
      <p:sp>
        <p:nvSpPr>
          <p:cNvPr id="7" name="Google Shape;7;p1"/>
          <p:cNvSpPr txBox="1"/>
          <p:nvPr>
            <p:ph idx="1" type="body"/>
          </p:nvPr>
        </p:nvSpPr>
        <p:spPr>
          <a:xfrm>
            <a:off x="415600" y="1536633"/>
            <a:ext cx="11360700" cy="4555200"/>
          </a:xfrm>
          <a:prstGeom prst="rect">
            <a:avLst/>
          </a:prstGeom>
          <a:noFill/>
          <a:ln>
            <a:noFill/>
          </a:ln>
        </p:spPr>
        <p:txBody>
          <a:bodyPr anchorCtr="0" anchor="t" bIns="121900" lIns="121900" spcFirstLastPara="1" rIns="121900" wrap="square" tIns="121900">
            <a:noAutofit/>
          </a:bodyPr>
          <a:lstStyle>
            <a:lvl1pPr indent="-349250" lvl="0" marL="457200">
              <a:lnSpc>
                <a:spcPct val="100000"/>
              </a:lnSpc>
              <a:spcBef>
                <a:spcPts val="0"/>
              </a:spcBef>
              <a:spcAft>
                <a:spcPts val="0"/>
              </a:spcAft>
              <a:buClr>
                <a:schemeClr val="dk2"/>
              </a:buClr>
              <a:buSzPts val="1900"/>
              <a:buFont typeface="Open Sans"/>
              <a:buChar char="●"/>
              <a:defRPr sz="1900">
                <a:solidFill>
                  <a:schemeClr val="dk2"/>
                </a:solidFill>
                <a:latin typeface="Open Sans"/>
                <a:ea typeface="Open Sans"/>
                <a:cs typeface="Open Sans"/>
                <a:sym typeface="Open Sans"/>
              </a:defRPr>
            </a:lvl1pPr>
            <a:lvl2pPr indent="-349250" lvl="1" marL="914400">
              <a:lnSpc>
                <a:spcPct val="100000"/>
              </a:lnSpc>
              <a:spcBef>
                <a:spcPts val="2100"/>
              </a:spcBef>
              <a:spcAft>
                <a:spcPts val="0"/>
              </a:spcAft>
              <a:buClr>
                <a:schemeClr val="dk2"/>
              </a:buClr>
              <a:buSzPts val="1900"/>
              <a:buFont typeface="Open Sans"/>
              <a:buChar char="○"/>
              <a:defRPr sz="1900">
                <a:solidFill>
                  <a:schemeClr val="dk2"/>
                </a:solidFill>
                <a:latin typeface="Open Sans"/>
                <a:ea typeface="Open Sans"/>
                <a:cs typeface="Open Sans"/>
                <a:sym typeface="Open Sans"/>
              </a:defRPr>
            </a:lvl2pPr>
            <a:lvl3pPr indent="-349250" lvl="2" marL="1371600">
              <a:lnSpc>
                <a:spcPct val="100000"/>
              </a:lnSpc>
              <a:spcBef>
                <a:spcPts val="2100"/>
              </a:spcBef>
              <a:spcAft>
                <a:spcPts val="0"/>
              </a:spcAft>
              <a:buClr>
                <a:schemeClr val="dk2"/>
              </a:buClr>
              <a:buSzPts val="1900"/>
              <a:buFont typeface="Open Sans"/>
              <a:buChar char="■"/>
              <a:defRPr sz="1900">
                <a:solidFill>
                  <a:schemeClr val="dk2"/>
                </a:solidFill>
                <a:latin typeface="Open Sans"/>
                <a:ea typeface="Open Sans"/>
                <a:cs typeface="Open Sans"/>
                <a:sym typeface="Open Sans"/>
              </a:defRPr>
            </a:lvl3pPr>
            <a:lvl4pPr indent="-349250" lvl="3" marL="1828800">
              <a:lnSpc>
                <a:spcPct val="100000"/>
              </a:lnSpc>
              <a:spcBef>
                <a:spcPts val="2100"/>
              </a:spcBef>
              <a:spcAft>
                <a:spcPts val="0"/>
              </a:spcAft>
              <a:buClr>
                <a:schemeClr val="dk2"/>
              </a:buClr>
              <a:buSzPts val="1900"/>
              <a:buFont typeface="Open Sans"/>
              <a:buChar char="●"/>
              <a:defRPr sz="1900">
                <a:solidFill>
                  <a:schemeClr val="dk2"/>
                </a:solidFill>
                <a:latin typeface="Open Sans"/>
                <a:ea typeface="Open Sans"/>
                <a:cs typeface="Open Sans"/>
                <a:sym typeface="Open Sans"/>
              </a:defRPr>
            </a:lvl4pPr>
            <a:lvl5pPr indent="-349250" lvl="4" marL="2286000">
              <a:lnSpc>
                <a:spcPct val="100000"/>
              </a:lnSpc>
              <a:spcBef>
                <a:spcPts val="2100"/>
              </a:spcBef>
              <a:spcAft>
                <a:spcPts val="0"/>
              </a:spcAft>
              <a:buClr>
                <a:schemeClr val="dk2"/>
              </a:buClr>
              <a:buSzPts val="1900"/>
              <a:buFont typeface="Open Sans"/>
              <a:buChar char="○"/>
              <a:defRPr sz="1900">
                <a:solidFill>
                  <a:schemeClr val="dk2"/>
                </a:solidFill>
                <a:latin typeface="Open Sans"/>
                <a:ea typeface="Open Sans"/>
                <a:cs typeface="Open Sans"/>
                <a:sym typeface="Open Sans"/>
              </a:defRPr>
            </a:lvl5pPr>
            <a:lvl6pPr indent="-349250" lvl="5" marL="2743200">
              <a:lnSpc>
                <a:spcPct val="100000"/>
              </a:lnSpc>
              <a:spcBef>
                <a:spcPts val="2100"/>
              </a:spcBef>
              <a:spcAft>
                <a:spcPts val="0"/>
              </a:spcAft>
              <a:buClr>
                <a:schemeClr val="dk2"/>
              </a:buClr>
              <a:buSzPts val="1900"/>
              <a:buFont typeface="Open Sans"/>
              <a:buChar char="■"/>
              <a:defRPr sz="1900">
                <a:solidFill>
                  <a:schemeClr val="dk2"/>
                </a:solidFill>
                <a:latin typeface="Open Sans"/>
                <a:ea typeface="Open Sans"/>
                <a:cs typeface="Open Sans"/>
                <a:sym typeface="Open Sans"/>
              </a:defRPr>
            </a:lvl6pPr>
            <a:lvl7pPr indent="-349250" lvl="6" marL="3200400">
              <a:lnSpc>
                <a:spcPct val="100000"/>
              </a:lnSpc>
              <a:spcBef>
                <a:spcPts val="2100"/>
              </a:spcBef>
              <a:spcAft>
                <a:spcPts val="0"/>
              </a:spcAft>
              <a:buClr>
                <a:schemeClr val="dk2"/>
              </a:buClr>
              <a:buSzPts val="1900"/>
              <a:buFont typeface="Open Sans"/>
              <a:buChar char="●"/>
              <a:defRPr sz="1900">
                <a:solidFill>
                  <a:schemeClr val="dk2"/>
                </a:solidFill>
                <a:latin typeface="Open Sans"/>
                <a:ea typeface="Open Sans"/>
                <a:cs typeface="Open Sans"/>
                <a:sym typeface="Open Sans"/>
              </a:defRPr>
            </a:lvl7pPr>
            <a:lvl8pPr indent="-349250" lvl="7" marL="3657600">
              <a:lnSpc>
                <a:spcPct val="100000"/>
              </a:lnSpc>
              <a:spcBef>
                <a:spcPts val="2100"/>
              </a:spcBef>
              <a:spcAft>
                <a:spcPts val="0"/>
              </a:spcAft>
              <a:buClr>
                <a:schemeClr val="dk2"/>
              </a:buClr>
              <a:buSzPts val="1900"/>
              <a:buFont typeface="Open Sans"/>
              <a:buChar char="○"/>
              <a:defRPr sz="1900">
                <a:solidFill>
                  <a:schemeClr val="dk2"/>
                </a:solidFill>
                <a:latin typeface="Open Sans"/>
                <a:ea typeface="Open Sans"/>
                <a:cs typeface="Open Sans"/>
                <a:sym typeface="Open Sans"/>
              </a:defRPr>
            </a:lvl8pPr>
            <a:lvl9pPr indent="-349250" lvl="8" marL="4114800">
              <a:lnSpc>
                <a:spcPct val="100000"/>
              </a:lnSpc>
              <a:spcBef>
                <a:spcPts val="2100"/>
              </a:spcBef>
              <a:spcAft>
                <a:spcPts val="2100"/>
              </a:spcAft>
              <a:buClr>
                <a:schemeClr val="dk2"/>
              </a:buClr>
              <a:buSzPts val="1900"/>
              <a:buFont typeface="Open Sans"/>
              <a:buChar char="■"/>
              <a:defRPr sz="1900">
                <a:solidFill>
                  <a:schemeClr val="dk2"/>
                </a:solidFill>
                <a:latin typeface="Open Sans"/>
                <a:ea typeface="Open Sans"/>
                <a:cs typeface="Open Sans"/>
                <a:sym typeface="Open Sans"/>
              </a:defRPr>
            </a:lvl9pPr>
          </a:lstStyle>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 id="2147483666" r:id="rId20"/>
    <p:sldLayoutId id="2147483667" r:id="rId21"/>
    <p:sldLayoutId id="2147483668" r:id="rId22"/>
    <p:sldLayoutId id="2147483669" r:id="rId23"/>
    <p:sldLayoutId id="2147483670" r:id="rId24"/>
    <p:sldLayoutId id="2147483671" r:id="rId25"/>
    <p:sldLayoutId id="2147483672" r:id="rId26"/>
    <p:sldLayoutId id="2147483673" r:id="rId27"/>
    <p:sldLayoutId id="2147483674" r:id="rId28"/>
    <p:sldLayoutId id="2147483675" r:id="rId29"/>
    <p:sldLayoutId id="2147483676" r:id="rId30"/>
    <p:sldLayoutId id="2147483677" r:id="rId31"/>
    <p:sldLayoutId id="2147483678" r:id="rId32"/>
    <p:sldLayoutId id="2147483679" r:id="rId33"/>
    <p:sldLayoutId id="2147483680" r:id="rId34"/>
    <p:sldLayoutId id="2147483681" r:id="rId35"/>
    <p:sldLayoutId id="2147483682" r:id="rId36"/>
    <p:sldLayoutId id="2147483683" r:id="rId3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 Id="rId3" Type="http://schemas.openxmlformats.org/officeDocument/2006/relationships/image" Target="../media/image19.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0.xml"/><Relationship Id="rId3" Type="http://schemas.openxmlformats.org/officeDocument/2006/relationships/image" Target="../media/image3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1.xml"/><Relationship Id="rId3" Type="http://schemas.openxmlformats.org/officeDocument/2006/relationships/image" Target="../media/image2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3.xml"/><Relationship Id="rId3" Type="http://schemas.openxmlformats.org/officeDocument/2006/relationships/image" Target="../media/image3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4.xml"/><Relationship Id="rId3" Type="http://schemas.openxmlformats.org/officeDocument/2006/relationships/image" Target="../media/image3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5.xml"/><Relationship Id="rId3" Type="http://schemas.openxmlformats.org/officeDocument/2006/relationships/image" Target="../media/image3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6.xml"/><Relationship Id="rId3" Type="http://schemas.openxmlformats.org/officeDocument/2006/relationships/image" Target="../media/image36.png"/><Relationship Id="rId4" Type="http://schemas.openxmlformats.org/officeDocument/2006/relationships/image" Target="../media/image3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7.xml"/><Relationship Id="rId3" Type="http://schemas.openxmlformats.org/officeDocument/2006/relationships/image" Target="../media/image5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8.xml"/><Relationship Id="rId3" Type="http://schemas.openxmlformats.org/officeDocument/2006/relationships/image" Target="../media/image33.png"/><Relationship Id="rId4" Type="http://schemas.openxmlformats.org/officeDocument/2006/relationships/image" Target="../media/image3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 Id="rId3" Type="http://schemas.openxmlformats.org/officeDocument/2006/relationships/image" Target="../media/image4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2.xml"/><Relationship Id="rId3" Type="http://schemas.openxmlformats.org/officeDocument/2006/relationships/image" Target="../media/image1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20.xml"/><Relationship Id="rId3" Type="http://schemas.openxmlformats.org/officeDocument/2006/relationships/image" Target="../media/image4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21.xml"/><Relationship Id="rId3" Type="http://schemas.openxmlformats.org/officeDocument/2006/relationships/image" Target="../media/image4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25.xml"/><Relationship Id="rId3" Type="http://schemas.openxmlformats.org/officeDocument/2006/relationships/image" Target="../media/image4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26.xml"/><Relationship Id="rId3" Type="http://schemas.openxmlformats.org/officeDocument/2006/relationships/image" Target="../media/image4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27.xml"/><Relationship Id="rId3" Type="http://schemas.openxmlformats.org/officeDocument/2006/relationships/image" Target="../media/image4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28.xml"/><Relationship Id="rId3" Type="http://schemas.openxmlformats.org/officeDocument/2006/relationships/image" Target="../media/image4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3.xml"/><Relationship Id="rId3" Type="http://schemas.openxmlformats.org/officeDocument/2006/relationships/image" Target="../media/image17.png"/><Relationship Id="rId4" Type="http://schemas.openxmlformats.org/officeDocument/2006/relationships/image" Target="../media/image1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3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4.xml"/><Relationship Id="rId3" Type="http://schemas.openxmlformats.org/officeDocument/2006/relationships/image" Target="../media/image20.png"/><Relationship Id="rId4" Type="http://schemas.openxmlformats.org/officeDocument/2006/relationships/image" Target="../media/image22.png"/><Relationship Id="rId5" Type="http://schemas.openxmlformats.org/officeDocument/2006/relationships/image" Target="../media/image31.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5.xml"/><Relationship Id="rId3" Type="http://schemas.openxmlformats.org/officeDocument/2006/relationships/image" Target="../media/image2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6.xml"/><Relationship Id="rId3" Type="http://schemas.openxmlformats.org/officeDocument/2006/relationships/image" Target="../media/image25.png"/><Relationship Id="rId4" Type="http://schemas.openxmlformats.org/officeDocument/2006/relationships/image" Target="../media/image2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8.xml"/><Relationship Id="rId3" Type="http://schemas.openxmlformats.org/officeDocument/2006/relationships/image" Target="../media/image30.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9.xml"/><Relationship Id="rId3" Type="http://schemas.openxmlformats.org/officeDocument/2006/relationships/image" Target="../media/image27.png"/><Relationship Id="rId4"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6" name="Shape 2126"/>
        <p:cNvGrpSpPr/>
        <p:nvPr/>
      </p:nvGrpSpPr>
      <p:grpSpPr>
        <a:xfrm>
          <a:off x="0" y="0"/>
          <a:ext cx="0" cy="0"/>
          <a:chOff x="0" y="0"/>
          <a:chExt cx="0" cy="0"/>
        </a:xfrm>
      </p:grpSpPr>
      <p:sp>
        <p:nvSpPr>
          <p:cNvPr id="2127" name="Google Shape;2127;p38"/>
          <p:cNvSpPr/>
          <p:nvPr/>
        </p:nvSpPr>
        <p:spPr>
          <a:xfrm>
            <a:off x="1646300" y="3958775"/>
            <a:ext cx="9137100" cy="641100"/>
          </a:xfrm>
          <a:prstGeom prst="rect">
            <a:avLst/>
          </a:prstGeom>
          <a:noFill/>
          <a:ln>
            <a:noFill/>
          </a:ln>
        </p:spPr>
        <p:txBody>
          <a:bodyPr anchorCtr="0" anchor="ctr" bIns="45000" lIns="90000" spcFirstLastPara="1" rIns="90000" wrap="square" tIns="45000">
            <a:noAutofit/>
          </a:bodyPr>
          <a:lstStyle/>
          <a:p>
            <a:pPr indent="0" lvl="0" marL="0" marR="0" rtl="0" algn="ctr">
              <a:lnSpc>
                <a:spcPct val="100000"/>
              </a:lnSpc>
              <a:spcBef>
                <a:spcPts val="0"/>
              </a:spcBef>
              <a:spcAft>
                <a:spcPts val="0"/>
              </a:spcAft>
              <a:buClr>
                <a:srgbClr val="000000"/>
              </a:buClr>
              <a:buSzPts val="4800"/>
              <a:buFont typeface="Arial"/>
              <a:buNone/>
            </a:pPr>
            <a:r>
              <a:rPr b="1" i="0" lang="en-IN" sz="4100" u="none" cap="none" strike="noStrike">
                <a:solidFill>
                  <a:srgbClr val="434343"/>
                </a:solidFill>
                <a:latin typeface="Century Gothic"/>
                <a:ea typeface="Century Gothic"/>
                <a:cs typeface="Century Gothic"/>
                <a:sym typeface="Century Gothic"/>
              </a:rPr>
              <a:t>Gesture Based Paint Applicatio</a:t>
            </a:r>
            <a:r>
              <a:rPr b="1" i="0" lang="en-IN" sz="4300" u="none" cap="none" strike="noStrike">
                <a:solidFill>
                  <a:srgbClr val="434343"/>
                </a:solidFill>
                <a:latin typeface="Century Gothic"/>
                <a:ea typeface="Century Gothic"/>
                <a:cs typeface="Century Gothic"/>
                <a:sym typeface="Century Gothic"/>
              </a:rPr>
              <a:t>n</a:t>
            </a:r>
            <a:endParaRPr b="0" i="0" sz="5300" u="none" cap="none" strike="noStrike">
              <a:solidFill>
                <a:srgbClr val="434343"/>
              </a:solidFill>
              <a:latin typeface="Arial"/>
              <a:ea typeface="Arial"/>
              <a:cs typeface="Arial"/>
              <a:sym typeface="Arial"/>
            </a:endParaRPr>
          </a:p>
        </p:txBody>
      </p:sp>
      <p:sp>
        <p:nvSpPr>
          <p:cNvPr id="2128" name="Google Shape;2128;p38"/>
          <p:cNvSpPr/>
          <p:nvPr/>
        </p:nvSpPr>
        <p:spPr>
          <a:xfrm>
            <a:off x="892200" y="93750"/>
            <a:ext cx="10407600" cy="771900"/>
          </a:xfrm>
          <a:prstGeom prst="rect">
            <a:avLst/>
          </a:prstGeom>
          <a:noFill/>
          <a:ln>
            <a:noFill/>
          </a:ln>
        </p:spPr>
        <p:txBody>
          <a:bodyPr anchorCtr="0" anchor="t" bIns="45000" lIns="90000" spcFirstLastPara="1" rIns="90000" wrap="square" tIns="45000">
            <a:noAutofit/>
          </a:bodyPr>
          <a:lstStyle/>
          <a:p>
            <a:pPr indent="0" lvl="0" marL="0" marR="0" rtl="0" algn="ctr">
              <a:lnSpc>
                <a:spcPct val="100000"/>
              </a:lnSpc>
              <a:spcBef>
                <a:spcPts val="0"/>
              </a:spcBef>
              <a:spcAft>
                <a:spcPts val="0"/>
              </a:spcAft>
              <a:buClr>
                <a:srgbClr val="000000"/>
              </a:buClr>
              <a:buSzPts val="1800"/>
              <a:buFont typeface="Arial"/>
              <a:buNone/>
            </a:pPr>
            <a:r>
              <a:rPr b="1" i="0" lang="en-IN" sz="3300" u="sng" cap="none" strike="noStrike">
                <a:solidFill>
                  <a:srgbClr val="434343"/>
                </a:solidFill>
                <a:latin typeface="Century Gothic"/>
                <a:ea typeface="Century Gothic"/>
                <a:cs typeface="Century Gothic"/>
                <a:sym typeface="Century Gothic"/>
              </a:rPr>
              <a:t>Oriental Institute of Science and Technology, Bhopal</a:t>
            </a:r>
            <a:endParaRPr b="0" i="0" sz="3300" u="none" cap="none" strike="noStrike">
              <a:solidFill>
                <a:srgbClr val="434343"/>
              </a:solidFill>
              <a:latin typeface="Arial"/>
              <a:ea typeface="Arial"/>
              <a:cs typeface="Arial"/>
              <a:sym typeface="Arial"/>
            </a:endParaRPr>
          </a:p>
        </p:txBody>
      </p:sp>
      <p:sp>
        <p:nvSpPr>
          <p:cNvPr id="2129" name="Google Shape;2129;p38"/>
          <p:cNvSpPr/>
          <p:nvPr/>
        </p:nvSpPr>
        <p:spPr>
          <a:xfrm>
            <a:off x="5853975" y="4810900"/>
            <a:ext cx="5973900" cy="1821600"/>
          </a:xfrm>
          <a:prstGeom prst="rect">
            <a:avLst/>
          </a:prstGeom>
          <a:solidFill>
            <a:srgbClr val="CEF2F0"/>
          </a:solidFill>
          <a:ln>
            <a:noFill/>
          </a:ln>
        </p:spPr>
        <p:txBody>
          <a:bodyPr anchorCtr="0" anchor="t" bIns="180000" lIns="360000" spcFirstLastPara="1" rIns="90000" wrap="square" tIns="72000">
            <a:noAutofit/>
          </a:bodyPr>
          <a:lstStyle/>
          <a:p>
            <a:pPr indent="0" lvl="0" marL="0" marR="0" rtl="0" algn="ctr">
              <a:lnSpc>
                <a:spcPct val="115000"/>
              </a:lnSpc>
              <a:spcBef>
                <a:spcPts val="0"/>
              </a:spcBef>
              <a:spcAft>
                <a:spcPts val="0"/>
              </a:spcAft>
              <a:buClr>
                <a:srgbClr val="000000"/>
              </a:buClr>
              <a:buSzPts val="2400"/>
              <a:buFont typeface="Arial"/>
              <a:buNone/>
            </a:pPr>
            <a:r>
              <a:rPr b="1" i="0" lang="en-IN" sz="2400" u="sng" cap="none" strike="noStrike">
                <a:solidFill>
                  <a:srgbClr val="434343"/>
                </a:solidFill>
                <a:latin typeface="Century Gothic"/>
                <a:ea typeface="Century Gothic"/>
                <a:cs typeface="Century Gothic"/>
                <a:sym typeface="Century Gothic"/>
              </a:rPr>
              <a:t>Group Members </a:t>
            </a:r>
            <a:r>
              <a:rPr b="1" i="0" lang="en-IN" sz="2400" u="none" cap="none" strike="noStrike">
                <a:solidFill>
                  <a:srgbClr val="434343"/>
                </a:solidFill>
                <a:latin typeface="Century Gothic"/>
                <a:ea typeface="Century Gothic"/>
                <a:cs typeface="Century Gothic"/>
                <a:sym typeface="Century Gothic"/>
              </a:rPr>
              <a:t> :</a:t>
            </a:r>
            <a:r>
              <a:rPr b="0" i="0" lang="en-IN" sz="2400" u="none" cap="none" strike="noStrike">
                <a:solidFill>
                  <a:srgbClr val="434343"/>
                </a:solidFill>
                <a:latin typeface="Century Gothic"/>
                <a:ea typeface="Century Gothic"/>
                <a:cs typeface="Century Gothic"/>
                <a:sym typeface="Century Gothic"/>
              </a:rPr>
              <a:t> </a:t>
            </a:r>
            <a:endParaRPr b="0" i="0" sz="2400" u="none" cap="none" strike="noStrike">
              <a:solidFill>
                <a:srgbClr val="434343"/>
              </a:solidFill>
              <a:latin typeface="Arial"/>
              <a:ea typeface="Arial"/>
              <a:cs typeface="Arial"/>
              <a:sym typeface="Arial"/>
            </a:endParaRPr>
          </a:p>
          <a:p>
            <a:pPr indent="-381000" lvl="0" marL="457200" rtl="0" algn="l">
              <a:lnSpc>
                <a:spcPct val="107000"/>
              </a:lnSpc>
              <a:spcBef>
                <a:spcPts val="300"/>
              </a:spcBef>
              <a:spcAft>
                <a:spcPts val="0"/>
              </a:spcAft>
              <a:buClr>
                <a:srgbClr val="434343"/>
              </a:buClr>
              <a:buSzPts val="2400"/>
              <a:buFont typeface="Calibri"/>
              <a:buAutoNum type="arabicParenR"/>
            </a:pPr>
            <a:r>
              <a:rPr b="1" lang="en-IN" sz="2400">
                <a:solidFill>
                  <a:schemeClr val="dk1"/>
                </a:solidFill>
                <a:latin typeface="Century Gothic"/>
                <a:ea typeface="Century Gothic"/>
                <a:cs typeface="Century Gothic"/>
                <a:sym typeface="Century Gothic"/>
              </a:rPr>
              <a:t>Faiza Khan	</a:t>
            </a:r>
            <a:r>
              <a:rPr lang="en-IN" sz="2400">
                <a:solidFill>
                  <a:schemeClr val="dk1"/>
                </a:solidFill>
                <a:latin typeface="Century Gothic"/>
                <a:ea typeface="Century Gothic"/>
                <a:cs typeface="Century Gothic"/>
                <a:sym typeface="Century Gothic"/>
              </a:rPr>
              <a:t>           </a:t>
            </a:r>
            <a:r>
              <a:rPr b="1" lang="en-IN" sz="2400">
                <a:solidFill>
                  <a:schemeClr val="dk1"/>
                </a:solidFill>
                <a:latin typeface="Century Gothic"/>
                <a:ea typeface="Century Gothic"/>
                <a:cs typeface="Century Gothic"/>
                <a:sym typeface="Century Gothic"/>
              </a:rPr>
              <a:t>0105CS181039</a:t>
            </a:r>
            <a:endParaRPr b="0" i="0" sz="2400" u="none" cap="none" strike="noStrike">
              <a:solidFill>
                <a:srgbClr val="434343"/>
              </a:solidFill>
              <a:latin typeface="Arial"/>
              <a:ea typeface="Arial"/>
              <a:cs typeface="Arial"/>
              <a:sym typeface="Arial"/>
            </a:endParaRPr>
          </a:p>
          <a:p>
            <a:pPr indent="-381000" lvl="0" marL="457200" rtl="0" algn="l">
              <a:lnSpc>
                <a:spcPct val="107000"/>
              </a:lnSpc>
              <a:spcBef>
                <a:spcPts val="300"/>
              </a:spcBef>
              <a:spcAft>
                <a:spcPts val="0"/>
              </a:spcAft>
              <a:buClr>
                <a:srgbClr val="434343"/>
              </a:buClr>
              <a:buSzPts val="2400"/>
              <a:buFont typeface="Calibri"/>
              <a:buAutoNum type="arabicParenR"/>
            </a:pPr>
            <a:r>
              <a:rPr b="1" lang="en-IN" sz="2400">
                <a:solidFill>
                  <a:schemeClr val="dk1"/>
                </a:solidFill>
                <a:latin typeface="Century Gothic"/>
                <a:ea typeface="Century Gothic"/>
                <a:cs typeface="Century Gothic"/>
                <a:sym typeface="Century Gothic"/>
              </a:rPr>
              <a:t>Ashi Yadav	</a:t>
            </a:r>
            <a:r>
              <a:rPr lang="en-IN" sz="2400">
                <a:solidFill>
                  <a:schemeClr val="dk1"/>
                </a:solidFill>
                <a:latin typeface="Century Gothic"/>
                <a:ea typeface="Century Gothic"/>
                <a:cs typeface="Century Gothic"/>
                <a:sym typeface="Century Gothic"/>
              </a:rPr>
              <a:t>           </a:t>
            </a:r>
            <a:r>
              <a:rPr b="1" lang="en-IN" sz="2400">
                <a:solidFill>
                  <a:schemeClr val="dk1"/>
                </a:solidFill>
                <a:latin typeface="Century Gothic"/>
                <a:ea typeface="Century Gothic"/>
                <a:cs typeface="Century Gothic"/>
                <a:sym typeface="Century Gothic"/>
              </a:rPr>
              <a:t>0105CS181027</a:t>
            </a:r>
            <a:endParaRPr b="0" i="0" sz="2400" u="none" cap="none" strike="noStrike">
              <a:solidFill>
                <a:srgbClr val="434343"/>
              </a:solidFill>
              <a:latin typeface="Arial"/>
              <a:ea typeface="Arial"/>
              <a:cs typeface="Arial"/>
              <a:sym typeface="Arial"/>
            </a:endParaRPr>
          </a:p>
          <a:p>
            <a:pPr indent="-381000" lvl="0" marL="457200" rtl="0" algn="l">
              <a:lnSpc>
                <a:spcPct val="107000"/>
              </a:lnSpc>
              <a:spcBef>
                <a:spcPts val="300"/>
              </a:spcBef>
              <a:spcAft>
                <a:spcPts val="0"/>
              </a:spcAft>
              <a:buClr>
                <a:srgbClr val="434343"/>
              </a:buClr>
              <a:buSzPts val="2400"/>
              <a:buFont typeface="Calibri"/>
              <a:buAutoNum type="arabicParenR"/>
            </a:pPr>
            <a:r>
              <a:rPr b="1" lang="en-IN" sz="2400">
                <a:solidFill>
                  <a:schemeClr val="dk1"/>
                </a:solidFill>
                <a:latin typeface="Century Gothic"/>
                <a:ea typeface="Century Gothic"/>
                <a:cs typeface="Century Gothic"/>
                <a:sym typeface="Century Gothic"/>
              </a:rPr>
              <a:t>Palak Bhargava </a:t>
            </a:r>
            <a:r>
              <a:rPr lang="en-IN" sz="2400">
                <a:solidFill>
                  <a:schemeClr val="dk1"/>
                </a:solidFill>
                <a:latin typeface="Century Gothic"/>
                <a:ea typeface="Century Gothic"/>
                <a:cs typeface="Century Gothic"/>
                <a:sym typeface="Century Gothic"/>
              </a:rPr>
              <a:t>    </a:t>
            </a:r>
            <a:r>
              <a:rPr b="1" lang="en-IN" sz="2400">
                <a:solidFill>
                  <a:schemeClr val="dk1"/>
                </a:solidFill>
                <a:latin typeface="Century Gothic"/>
                <a:ea typeface="Century Gothic"/>
                <a:cs typeface="Century Gothic"/>
                <a:sym typeface="Century Gothic"/>
              </a:rPr>
              <a:t>0105CS181032</a:t>
            </a:r>
            <a:endParaRPr b="0" i="0" sz="2400" u="none" cap="none" strike="noStrike">
              <a:solidFill>
                <a:srgbClr val="434343"/>
              </a:solidFill>
              <a:latin typeface="Arial"/>
              <a:ea typeface="Arial"/>
              <a:cs typeface="Arial"/>
              <a:sym typeface="Arial"/>
            </a:endParaRPr>
          </a:p>
        </p:txBody>
      </p:sp>
      <p:pic>
        <p:nvPicPr>
          <p:cNvPr id="2130" name="Google Shape;2130;p38"/>
          <p:cNvPicPr preferRelativeResize="0"/>
          <p:nvPr/>
        </p:nvPicPr>
        <p:blipFill rotWithShape="1">
          <a:blip r:embed="rId3">
            <a:alphaModFix/>
          </a:blip>
          <a:srcRect b="0" l="0" r="0" t="0"/>
          <a:stretch/>
        </p:blipFill>
        <p:spPr>
          <a:xfrm>
            <a:off x="4558337" y="1251425"/>
            <a:ext cx="2621675" cy="2496325"/>
          </a:xfrm>
          <a:prstGeom prst="rect">
            <a:avLst/>
          </a:prstGeom>
          <a:noFill/>
          <a:ln>
            <a:noFill/>
          </a:ln>
        </p:spPr>
      </p:pic>
      <p:sp>
        <p:nvSpPr>
          <p:cNvPr id="2131" name="Google Shape;2131;p38"/>
          <p:cNvSpPr/>
          <p:nvPr/>
        </p:nvSpPr>
        <p:spPr>
          <a:xfrm>
            <a:off x="500100" y="4810900"/>
            <a:ext cx="4894800" cy="1821600"/>
          </a:xfrm>
          <a:prstGeom prst="rect">
            <a:avLst/>
          </a:prstGeom>
          <a:solidFill>
            <a:srgbClr val="CEF2F0"/>
          </a:solidFill>
          <a:ln>
            <a:noFill/>
          </a:ln>
        </p:spPr>
        <p:txBody>
          <a:bodyPr anchorCtr="0" anchor="ctr" bIns="91425" lIns="91425" spcFirstLastPara="1" rIns="91425" wrap="square" tIns="91425">
            <a:noAutofit/>
          </a:bodyPr>
          <a:lstStyle/>
          <a:p>
            <a:pPr indent="457200" lvl="0" marL="1371600" marR="0" rtl="0" algn="l">
              <a:lnSpc>
                <a:spcPct val="115000"/>
              </a:lnSpc>
              <a:spcBef>
                <a:spcPts val="0"/>
              </a:spcBef>
              <a:spcAft>
                <a:spcPts val="0"/>
              </a:spcAft>
              <a:buClr>
                <a:srgbClr val="000000"/>
              </a:buClr>
              <a:buSzPts val="2400"/>
              <a:buFont typeface="Arial"/>
              <a:buNone/>
            </a:pPr>
            <a:r>
              <a:rPr b="1" i="0" lang="en-IN" sz="2400" u="sng" cap="none" strike="noStrike">
                <a:solidFill>
                  <a:srgbClr val="434343"/>
                </a:solidFill>
                <a:latin typeface="Century Gothic"/>
                <a:ea typeface="Century Gothic"/>
                <a:cs typeface="Century Gothic"/>
                <a:sym typeface="Century Gothic"/>
              </a:rPr>
              <a:t>Guide </a:t>
            </a:r>
            <a:r>
              <a:rPr b="1" i="0" lang="en-IN" sz="2400" u="none" cap="none" strike="noStrike">
                <a:solidFill>
                  <a:srgbClr val="434343"/>
                </a:solidFill>
                <a:latin typeface="Century Gothic"/>
                <a:ea typeface="Century Gothic"/>
                <a:cs typeface="Century Gothic"/>
                <a:sym typeface="Century Gothic"/>
              </a:rPr>
              <a:t> :</a:t>
            </a:r>
            <a:r>
              <a:rPr b="0" i="0" lang="en-IN" sz="2400" u="none" cap="none" strike="noStrike">
                <a:solidFill>
                  <a:srgbClr val="434343"/>
                </a:solidFill>
                <a:latin typeface="Century Gothic"/>
                <a:ea typeface="Century Gothic"/>
                <a:cs typeface="Century Gothic"/>
                <a:sym typeface="Century Gothic"/>
              </a:rPr>
              <a:t> </a:t>
            </a:r>
            <a:endParaRPr b="0" i="0" sz="2400" u="none" cap="none" strike="noStrike">
              <a:solidFill>
                <a:srgbClr val="434343"/>
              </a:solidFill>
              <a:latin typeface="Century Gothic"/>
              <a:ea typeface="Century Gothic"/>
              <a:cs typeface="Century Gothic"/>
              <a:sym typeface="Century Gothic"/>
            </a:endParaRPr>
          </a:p>
          <a:p>
            <a:pPr indent="0" lvl="0" marL="0" marR="0" rtl="0" algn="ctr">
              <a:lnSpc>
                <a:spcPct val="115000"/>
              </a:lnSpc>
              <a:spcBef>
                <a:spcPts val="0"/>
              </a:spcBef>
              <a:spcAft>
                <a:spcPts val="0"/>
              </a:spcAft>
              <a:buClr>
                <a:srgbClr val="000000"/>
              </a:buClr>
              <a:buSzPts val="2400"/>
              <a:buFont typeface="Arial"/>
              <a:buNone/>
            </a:pPr>
            <a:r>
              <a:rPr b="1" i="0" lang="en-IN" sz="2400" u="none" cap="none" strike="noStrike">
                <a:solidFill>
                  <a:srgbClr val="434343"/>
                </a:solidFill>
                <a:latin typeface="Century Gothic"/>
                <a:ea typeface="Century Gothic"/>
                <a:cs typeface="Century Gothic"/>
                <a:sym typeface="Century Gothic"/>
              </a:rPr>
              <a:t>Prof. Bhavana Choubey</a:t>
            </a:r>
            <a:endParaRPr b="1" i="0" sz="2400" u="none" cap="none" strike="noStrike">
              <a:solidFill>
                <a:srgbClr val="434343"/>
              </a:solidFill>
              <a:latin typeface="Century Gothic"/>
              <a:ea typeface="Century Gothic"/>
              <a:cs typeface="Century Gothic"/>
              <a:sym typeface="Century Gothic"/>
            </a:endParaRPr>
          </a:p>
          <a:p>
            <a:pPr indent="0" lvl="0" marL="0" marR="0" rtl="0" algn="ctr">
              <a:lnSpc>
                <a:spcPct val="115000"/>
              </a:lnSpc>
              <a:spcBef>
                <a:spcPts val="0"/>
              </a:spcBef>
              <a:spcAft>
                <a:spcPts val="0"/>
              </a:spcAft>
              <a:buClr>
                <a:schemeClr val="dk1"/>
              </a:buClr>
              <a:buSzPts val="2400"/>
              <a:buFont typeface="Arial"/>
              <a:buNone/>
            </a:pPr>
            <a:r>
              <a:rPr b="1" i="0" lang="en-IN" sz="1600" u="none" cap="none" strike="noStrike">
                <a:solidFill>
                  <a:srgbClr val="434343"/>
                </a:solidFill>
                <a:latin typeface="Century Gothic"/>
                <a:ea typeface="Century Gothic"/>
                <a:cs typeface="Century Gothic"/>
                <a:sym typeface="Century Gothic"/>
              </a:rPr>
              <a:t>(Department of Computer Science &amp; Engineering)</a:t>
            </a:r>
            <a:endParaRPr b="1" i="0" sz="1600" u="none" cap="none" strike="noStrike">
              <a:solidFill>
                <a:srgbClr val="434343"/>
              </a:solidFill>
              <a:latin typeface="Century Gothic"/>
              <a:ea typeface="Century Gothic"/>
              <a:cs typeface="Century Gothic"/>
              <a:sym typeface="Century Gothic"/>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1" name="Shape 2201"/>
        <p:cNvGrpSpPr/>
        <p:nvPr/>
      </p:nvGrpSpPr>
      <p:grpSpPr>
        <a:xfrm>
          <a:off x="0" y="0"/>
          <a:ext cx="0" cy="0"/>
          <a:chOff x="0" y="0"/>
          <a:chExt cx="0" cy="0"/>
        </a:xfrm>
      </p:grpSpPr>
      <p:sp>
        <p:nvSpPr>
          <p:cNvPr id="2202" name="Google Shape;2202;p47"/>
          <p:cNvSpPr txBox="1"/>
          <p:nvPr/>
        </p:nvSpPr>
        <p:spPr>
          <a:xfrm>
            <a:off x="746275" y="471925"/>
            <a:ext cx="10925400" cy="723600"/>
          </a:xfrm>
          <a:prstGeom prst="rect">
            <a:avLst/>
          </a:prstGeom>
          <a:noFill/>
          <a:ln>
            <a:noFill/>
          </a:ln>
        </p:spPr>
        <p:txBody>
          <a:bodyPr anchorCtr="0" anchor="ctr" bIns="45000" lIns="90000" spcFirstLastPara="1" rIns="90000" wrap="square" tIns="45000">
            <a:noAutofit/>
          </a:bodyPr>
          <a:lstStyle/>
          <a:p>
            <a:pPr indent="0" lvl="0" marL="0" marR="0" rtl="0" algn="ctr">
              <a:lnSpc>
                <a:spcPct val="90000"/>
              </a:lnSpc>
              <a:spcBef>
                <a:spcPts val="0"/>
              </a:spcBef>
              <a:spcAft>
                <a:spcPts val="0"/>
              </a:spcAft>
              <a:buClr>
                <a:srgbClr val="000000"/>
              </a:buClr>
              <a:buSzPts val="4400"/>
              <a:buFont typeface="Arial"/>
              <a:buNone/>
            </a:pPr>
            <a:r>
              <a:rPr b="1" i="0" lang="en-IN" sz="4400" u="none" cap="none" strike="noStrike">
                <a:solidFill>
                  <a:srgbClr val="000000"/>
                </a:solidFill>
                <a:latin typeface="Century Gothic"/>
                <a:ea typeface="Century Gothic"/>
                <a:cs typeface="Century Gothic"/>
                <a:sym typeface="Century Gothic"/>
              </a:rPr>
              <a:t>How It Reduces Cost ?</a:t>
            </a:r>
            <a:endParaRPr b="0" i="0" sz="4400" u="none" cap="none" strike="noStrike">
              <a:solidFill>
                <a:srgbClr val="000000"/>
              </a:solidFill>
              <a:latin typeface="Arial"/>
              <a:ea typeface="Arial"/>
              <a:cs typeface="Arial"/>
              <a:sym typeface="Arial"/>
            </a:endParaRPr>
          </a:p>
        </p:txBody>
      </p:sp>
      <p:sp>
        <p:nvSpPr>
          <p:cNvPr id="2203" name="Google Shape;2203;p47"/>
          <p:cNvSpPr/>
          <p:nvPr/>
        </p:nvSpPr>
        <p:spPr>
          <a:xfrm>
            <a:off x="1062475" y="1763000"/>
            <a:ext cx="10609200" cy="4278600"/>
          </a:xfrm>
          <a:prstGeom prst="rect">
            <a:avLst/>
          </a:prstGeom>
          <a:noFill/>
          <a:ln>
            <a:noFill/>
          </a:ln>
        </p:spPr>
        <p:txBody>
          <a:bodyPr anchorCtr="0" anchor="t" bIns="45000" lIns="90000" spcFirstLastPara="1" rIns="90000" wrap="square" tIns="45000">
            <a:noAutofit/>
          </a:bodyPr>
          <a:lstStyle/>
          <a:p>
            <a:pPr indent="0" lvl="0" marL="0" marR="0" rtl="0" algn="just">
              <a:lnSpc>
                <a:spcPct val="200000"/>
              </a:lnSpc>
              <a:spcBef>
                <a:spcPts val="0"/>
              </a:spcBef>
              <a:spcAft>
                <a:spcPts val="0"/>
              </a:spcAft>
              <a:buClr>
                <a:srgbClr val="000000"/>
              </a:buClr>
              <a:buSzPts val="2400"/>
              <a:buFont typeface="Arial"/>
              <a:buNone/>
            </a:pPr>
            <a:r>
              <a:rPr b="0" i="0" lang="en-IN" sz="2400" u="none" cap="none" strike="noStrike">
                <a:solidFill>
                  <a:schemeClr val="dk1"/>
                </a:solidFill>
                <a:latin typeface="Century Gothic"/>
                <a:ea typeface="Century Gothic"/>
                <a:cs typeface="Century Gothic"/>
                <a:sym typeface="Century Gothic"/>
              </a:rPr>
              <a:t>As </a:t>
            </a:r>
            <a:r>
              <a:rPr b="1" i="0" lang="en-IN" sz="2400" u="none" cap="none" strike="noStrike">
                <a:solidFill>
                  <a:schemeClr val="dk1"/>
                </a:solidFill>
                <a:latin typeface="Century Gothic"/>
                <a:ea typeface="Century Gothic"/>
                <a:cs typeface="Century Gothic"/>
                <a:sym typeface="Century Gothic"/>
              </a:rPr>
              <a:t>device</a:t>
            </a:r>
            <a:r>
              <a:rPr b="0" i="0" lang="en-IN" sz="2400" u="none" cap="none" strike="noStrike">
                <a:solidFill>
                  <a:schemeClr val="dk1"/>
                </a:solidFill>
                <a:latin typeface="Century Gothic"/>
                <a:ea typeface="Century Gothic"/>
                <a:cs typeface="Century Gothic"/>
                <a:sym typeface="Century Gothic"/>
              </a:rPr>
              <a:t> or </a:t>
            </a:r>
            <a:r>
              <a:rPr b="1" i="0" lang="en-IN" sz="2400" u="none" cap="none" strike="noStrike">
                <a:solidFill>
                  <a:schemeClr val="dk1"/>
                </a:solidFill>
                <a:latin typeface="Century Gothic"/>
                <a:ea typeface="Century Gothic"/>
                <a:cs typeface="Century Gothic"/>
                <a:sym typeface="Century Gothic"/>
              </a:rPr>
              <a:t>hardware interface </a:t>
            </a:r>
            <a:r>
              <a:rPr b="0" i="0" lang="en-IN" sz="2400" u="none" cap="none" strike="noStrike">
                <a:solidFill>
                  <a:schemeClr val="dk1"/>
                </a:solidFill>
                <a:latin typeface="Century Gothic"/>
                <a:ea typeface="Century Gothic"/>
                <a:cs typeface="Century Gothic"/>
                <a:sym typeface="Century Gothic"/>
              </a:rPr>
              <a:t>is required to use software which impacts on cost of the project or system. So to avoid this we are proposing a </a:t>
            </a:r>
            <a:r>
              <a:rPr b="1" i="0" lang="en-IN" sz="2400" u="none" cap="none" strike="noStrike">
                <a:solidFill>
                  <a:schemeClr val="dk1"/>
                </a:solidFill>
                <a:latin typeface="Century Gothic"/>
                <a:ea typeface="Century Gothic"/>
                <a:cs typeface="Century Gothic"/>
                <a:sym typeface="Century Gothic"/>
              </a:rPr>
              <a:t>Smart paint </a:t>
            </a:r>
            <a:r>
              <a:rPr b="0" i="0" lang="en-IN" sz="2400" u="none" cap="none" strike="noStrike">
                <a:solidFill>
                  <a:schemeClr val="dk1"/>
                </a:solidFill>
                <a:latin typeface="Century Gothic"/>
                <a:ea typeface="Century Gothic"/>
                <a:cs typeface="Century Gothic"/>
                <a:sym typeface="Century Gothic"/>
              </a:rPr>
              <a:t>software which can be used without any hardware interface.</a:t>
            </a:r>
            <a:endParaRPr sz="2400">
              <a:solidFill>
                <a:schemeClr val="dk1"/>
              </a:solidFill>
              <a:latin typeface="Century Gothic"/>
              <a:ea typeface="Century Gothic"/>
              <a:cs typeface="Century Gothic"/>
              <a:sym typeface="Century Gothic"/>
            </a:endParaRPr>
          </a:p>
        </p:txBody>
      </p:sp>
      <p:pic>
        <p:nvPicPr>
          <p:cNvPr id="2204" name="Google Shape;2204;p47"/>
          <p:cNvPicPr preferRelativeResize="0"/>
          <p:nvPr/>
        </p:nvPicPr>
        <p:blipFill rotWithShape="1">
          <a:blip r:embed="rId3">
            <a:alphaModFix amt="55000"/>
          </a:blip>
          <a:srcRect b="0" l="0" r="0" t="0"/>
          <a:stretch/>
        </p:blipFill>
        <p:spPr>
          <a:xfrm>
            <a:off x="5594675" y="3771450"/>
            <a:ext cx="3462275" cy="29361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8" name="Shape 2208"/>
        <p:cNvGrpSpPr/>
        <p:nvPr/>
      </p:nvGrpSpPr>
      <p:grpSpPr>
        <a:xfrm>
          <a:off x="0" y="0"/>
          <a:ext cx="0" cy="0"/>
          <a:chOff x="0" y="0"/>
          <a:chExt cx="0" cy="0"/>
        </a:xfrm>
      </p:grpSpPr>
      <p:sp>
        <p:nvSpPr>
          <p:cNvPr id="2209" name="Google Shape;2209;p48"/>
          <p:cNvSpPr txBox="1"/>
          <p:nvPr/>
        </p:nvSpPr>
        <p:spPr>
          <a:xfrm>
            <a:off x="838075" y="960375"/>
            <a:ext cx="10885800" cy="723600"/>
          </a:xfrm>
          <a:prstGeom prst="rect">
            <a:avLst/>
          </a:prstGeom>
          <a:noFill/>
          <a:ln>
            <a:noFill/>
          </a:ln>
        </p:spPr>
        <p:txBody>
          <a:bodyPr anchorCtr="0" anchor="ctr" bIns="45000" lIns="90000" spcFirstLastPara="1" rIns="90000" wrap="square" tIns="45000">
            <a:noAutofit/>
          </a:bodyPr>
          <a:lstStyle/>
          <a:p>
            <a:pPr indent="0" lvl="0" marL="0" marR="0" rtl="0" algn="ctr">
              <a:lnSpc>
                <a:spcPct val="200000"/>
              </a:lnSpc>
              <a:spcBef>
                <a:spcPts val="0"/>
              </a:spcBef>
              <a:spcAft>
                <a:spcPts val="0"/>
              </a:spcAft>
              <a:buClr>
                <a:srgbClr val="000000"/>
              </a:buClr>
              <a:buSzPts val="4400"/>
              <a:buFont typeface="Arial"/>
              <a:buNone/>
            </a:pPr>
            <a:r>
              <a:rPr b="1" i="0" lang="en-IN" sz="4400" u="none" cap="none" strike="noStrike">
                <a:solidFill>
                  <a:srgbClr val="000000"/>
                </a:solidFill>
                <a:latin typeface="Century Gothic"/>
                <a:ea typeface="Century Gothic"/>
                <a:cs typeface="Century Gothic"/>
                <a:sym typeface="Century Gothic"/>
              </a:rPr>
              <a:t>Motivation For The Project </a:t>
            </a:r>
            <a:endParaRPr b="0" i="0" sz="4400" u="none" cap="none" strike="noStrike">
              <a:solidFill>
                <a:srgbClr val="000000"/>
              </a:solidFill>
              <a:latin typeface="Arial"/>
              <a:ea typeface="Arial"/>
              <a:cs typeface="Arial"/>
              <a:sym typeface="Arial"/>
            </a:endParaRPr>
          </a:p>
        </p:txBody>
      </p:sp>
      <p:sp>
        <p:nvSpPr>
          <p:cNvPr id="2210" name="Google Shape;2210;p48"/>
          <p:cNvSpPr/>
          <p:nvPr/>
        </p:nvSpPr>
        <p:spPr>
          <a:xfrm>
            <a:off x="929871" y="2421375"/>
            <a:ext cx="10702200" cy="3930000"/>
          </a:xfrm>
          <a:prstGeom prst="rect">
            <a:avLst/>
          </a:prstGeom>
          <a:noFill/>
          <a:ln>
            <a:noFill/>
          </a:ln>
        </p:spPr>
        <p:txBody>
          <a:bodyPr anchorCtr="0" anchor="t" bIns="45000" lIns="90000" spcFirstLastPara="1" rIns="90000" wrap="square" tIns="45000">
            <a:noAutofit/>
          </a:bodyPr>
          <a:lstStyle/>
          <a:p>
            <a:pPr indent="0" lvl="0" marL="0" marR="0" rtl="0" algn="just">
              <a:lnSpc>
                <a:spcPct val="200000"/>
              </a:lnSpc>
              <a:spcBef>
                <a:spcPts val="0"/>
              </a:spcBef>
              <a:spcAft>
                <a:spcPts val="0"/>
              </a:spcAft>
              <a:buClr>
                <a:srgbClr val="000000"/>
              </a:buClr>
              <a:buSzPts val="2400"/>
              <a:buFont typeface="Arial"/>
              <a:buNone/>
            </a:pPr>
            <a:r>
              <a:rPr b="0" i="0" lang="en-IN" sz="2400" u="none" cap="none" strike="noStrike">
                <a:solidFill>
                  <a:schemeClr val="dk1"/>
                </a:solidFill>
                <a:latin typeface="Century Gothic"/>
                <a:ea typeface="Century Gothic"/>
                <a:cs typeface="Century Gothic"/>
                <a:sym typeface="Century Gothic"/>
              </a:rPr>
              <a:t>Hand gestures are best way to communicate with computer system. Almost all paint programs are more or less similar on the basis of their functionality and the way user gives input. This gives </a:t>
            </a:r>
            <a:r>
              <a:rPr b="1" i="0" lang="en-IN" sz="2400" u="none" cap="none" strike="noStrike">
                <a:solidFill>
                  <a:schemeClr val="dk1"/>
                </a:solidFill>
                <a:latin typeface="Century Gothic"/>
                <a:ea typeface="Century Gothic"/>
                <a:cs typeface="Century Gothic"/>
                <a:sym typeface="Century Gothic"/>
              </a:rPr>
              <a:t>EDGE</a:t>
            </a:r>
            <a:r>
              <a:rPr b="0" i="0" lang="en-IN" sz="2400" u="none" cap="none" strike="noStrike">
                <a:solidFill>
                  <a:schemeClr val="dk1"/>
                </a:solidFill>
                <a:latin typeface="Century Gothic"/>
                <a:ea typeface="Century Gothic"/>
                <a:cs typeface="Century Gothic"/>
                <a:sym typeface="Century Gothic"/>
              </a:rPr>
              <a:t> to our project.</a:t>
            </a:r>
            <a:endParaRPr b="0" i="0" sz="2400" u="none" cap="none" strike="noStrike">
              <a:solidFill>
                <a:schemeClr val="dk1"/>
              </a:solidFill>
              <a:latin typeface="Century Gothic"/>
              <a:ea typeface="Century Gothic"/>
              <a:cs typeface="Century Gothic"/>
              <a:sym typeface="Century Gothic"/>
            </a:endParaRPr>
          </a:p>
        </p:txBody>
      </p:sp>
      <p:pic>
        <p:nvPicPr>
          <p:cNvPr id="2211" name="Google Shape;2211;p48"/>
          <p:cNvPicPr preferRelativeResize="0"/>
          <p:nvPr/>
        </p:nvPicPr>
        <p:blipFill rotWithShape="1">
          <a:blip r:embed="rId3">
            <a:alphaModFix amt="14000"/>
          </a:blip>
          <a:srcRect b="0" l="0" r="0" t="0"/>
          <a:stretch/>
        </p:blipFill>
        <p:spPr>
          <a:xfrm>
            <a:off x="1996995" y="2421373"/>
            <a:ext cx="8073825" cy="41653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5" name="Shape 2215"/>
        <p:cNvGrpSpPr/>
        <p:nvPr/>
      </p:nvGrpSpPr>
      <p:grpSpPr>
        <a:xfrm>
          <a:off x="0" y="0"/>
          <a:ext cx="0" cy="0"/>
          <a:chOff x="0" y="0"/>
          <a:chExt cx="0" cy="0"/>
        </a:xfrm>
      </p:grpSpPr>
      <p:sp>
        <p:nvSpPr>
          <p:cNvPr id="2216" name="Google Shape;2216;p49"/>
          <p:cNvSpPr/>
          <p:nvPr/>
        </p:nvSpPr>
        <p:spPr>
          <a:xfrm>
            <a:off x="808550" y="609474"/>
            <a:ext cx="6599100" cy="58530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6600"/>
              <a:buFont typeface="Arial"/>
              <a:buNone/>
            </a:pPr>
            <a:r>
              <a:t/>
            </a:r>
            <a:endParaRPr b="0" i="0" sz="6600" u="none" cap="none" strike="noStrike">
              <a:solidFill>
                <a:srgbClr val="000000"/>
              </a:solidFill>
              <a:latin typeface="Arial"/>
              <a:ea typeface="Arial"/>
              <a:cs typeface="Arial"/>
              <a:sym typeface="Arial"/>
            </a:endParaRPr>
          </a:p>
        </p:txBody>
      </p:sp>
      <p:sp>
        <p:nvSpPr>
          <p:cNvPr id="2217" name="Google Shape;2217;p49"/>
          <p:cNvSpPr txBox="1"/>
          <p:nvPr>
            <p:ph type="title"/>
          </p:nvPr>
        </p:nvSpPr>
        <p:spPr>
          <a:xfrm>
            <a:off x="1850800" y="1742800"/>
            <a:ext cx="8490300" cy="3372300"/>
          </a:xfrm>
          <a:prstGeom prst="rect">
            <a:avLst/>
          </a:prstGeom>
        </p:spPr>
        <p:txBody>
          <a:bodyPr anchorCtr="0" anchor="ctr" bIns="121900" lIns="121900" spcFirstLastPara="1" rIns="121900" wrap="square" tIns="121900">
            <a:noAutofit/>
          </a:bodyPr>
          <a:lstStyle/>
          <a:p>
            <a:pPr indent="0" lvl="0" marL="0" rtl="0" algn="ctr">
              <a:spcBef>
                <a:spcPts val="0"/>
              </a:spcBef>
              <a:spcAft>
                <a:spcPts val="0"/>
              </a:spcAft>
              <a:buClr>
                <a:srgbClr val="000000"/>
              </a:buClr>
              <a:buSzPts val="6600"/>
              <a:buFont typeface="Arial"/>
              <a:buNone/>
            </a:pPr>
            <a:r>
              <a:rPr b="1" lang="en-IN" sz="6600">
                <a:latin typeface="Century Gothic"/>
                <a:ea typeface="Century Gothic"/>
                <a:cs typeface="Century Gothic"/>
                <a:sym typeface="Century Gothic"/>
              </a:rPr>
              <a:t>Features Of Real Time Gesture Based Paint Application</a:t>
            </a:r>
            <a:endParaRPr sz="6600">
              <a:latin typeface="Arial"/>
              <a:ea typeface="Arial"/>
              <a:cs typeface="Arial"/>
              <a:sym typeface="Arial"/>
            </a:endParaRPr>
          </a:p>
          <a:p>
            <a:pPr indent="0" lvl="0" marL="0" rtl="0" algn="ctr">
              <a:spcBef>
                <a:spcPts val="0"/>
              </a:spcBef>
              <a:spcAft>
                <a:spcPts val="0"/>
              </a:spcAft>
              <a:buNone/>
            </a:pPr>
            <a:r>
              <a:t/>
            </a:r>
            <a:endParaRPr b="1" sz="6600">
              <a:latin typeface="Century Gothic"/>
              <a:ea typeface="Century Gothic"/>
              <a:cs typeface="Century Gothic"/>
              <a:sym typeface="Century Gothic"/>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1" name="Shape 2221"/>
        <p:cNvGrpSpPr/>
        <p:nvPr/>
      </p:nvGrpSpPr>
      <p:grpSpPr>
        <a:xfrm>
          <a:off x="0" y="0"/>
          <a:ext cx="0" cy="0"/>
          <a:chOff x="0" y="0"/>
          <a:chExt cx="0" cy="0"/>
        </a:xfrm>
      </p:grpSpPr>
      <p:sp>
        <p:nvSpPr>
          <p:cNvPr id="2222" name="Google Shape;2222;p50"/>
          <p:cNvSpPr/>
          <p:nvPr/>
        </p:nvSpPr>
        <p:spPr>
          <a:xfrm>
            <a:off x="-372960" y="198720"/>
            <a:ext cx="13407900" cy="699900"/>
          </a:xfrm>
          <a:prstGeom prst="rect">
            <a:avLst/>
          </a:prstGeom>
          <a:noFill/>
          <a:ln>
            <a:noFill/>
          </a:ln>
        </p:spPr>
        <p:txBody>
          <a:bodyPr anchorCtr="0" anchor="t" bIns="45000" lIns="90000" spcFirstLastPara="1" rIns="90000" wrap="square" tIns="45000">
            <a:noAutofit/>
          </a:bodyPr>
          <a:lstStyle/>
          <a:p>
            <a:pPr indent="0" lvl="0" marL="0" marR="0" rtl="0" algn="ctr">
              <a:lnSpc>
                <a:spcPct val="100000"/>
              </a:lnSpc>
              <a:spcBef>
                <a:spcPts val="0"/>
              </a:spcBef>
              <a:spcAft>
                <a:spcPts val="0"/>
              </a:spcAft>
              <a:buClr>
                <a:srgbClr val="000000"/>
              </a:buClr>
              <a:buSzPts val="4000"/>
              <a:buFont typeface="Arial"/>
              <a:buNone/>
            </a:pPr>
            <a:r>
              <a:rPr b="1" i="0" lang="en-IN" sz="4000" u="none" cap="none" strike="noStrike">
                <a:solidFill>
                  <a:srgbClr val="000000"/>
                </a:solidFill>
                <a:latin typeface="Century Gothic"/>
                <a:ea typeface="Century Gothic"/>
                <a:cs typeface="Century Gothic"/>
                <a:sym typeface="Century Gothic"/>
              </a:rPr>
              <a:t> Freedom To Choose Any Object For Drawing</a:t>
            </a:r>
            <a:endParaRPr b="0" i="0" sz="4000" u="none" cap="none" strike="noStrike">
              <a:solidFill>
                <a:srgbClr val="000000"/>
              </a:solidFill>
              <a:latin typeface="Arial"/>
              <a:ea typeface="Arial"/>
              <a:cs typeface="Arial"/>
              <a:sym typeface="Arial"/>
            </a:endParaRPr>
          </a:p>
        </p:txBody>
      </p:sp>
      <p:pic>
        <p:nvPicPr>
          <p:cNvPr id="2223" name="Google Shape;2223;p50"/>
          <p:cNvPicPr preferRelativeResize="0"/>
          <p:nvPr/>
        </p:nvPicPr>
        <p:blipFill rotWithShape="1">
          <a:blip r:embed="rId3">
            <a:alphaModFix/>
          </a:blip>
          <a:srcRect b="0" l="0" r="0" t="2181"/>
          <a:stretch/>
        </p:blipFill>
        <p:spPr>
          <a:xfrm>
            <a:off x="1633650" y="1312675"/>
            <a:ext cx="8924700" cy="49104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7" name="Shape 2227"/>
        <p:cNvGrpSpPr/>
        <p:nvPr/>
      </p:nvGrpSpPr>
      <p:grpSpPr>
        <a:xfrm>
          <a:off x="0" y="0"/>
          <a:ext cx="0" cy="0"/>
          <a:chOff x="0" y="0"/>
          <a:chExt cx="0" cy="0"/>
        </a:xfrm>
      </p:grpSpPr>
      <p:sp>
        <p:nvSpPr>
          <p:cNvPr id="2228" name="Google Shape;2228;p51"/>
          <p:cNvSpPr/>
          <p:nvPr/>
        </p:nvSpPr>
        <p:spPr>
          <a:xfrm>
            <a:off x="864720" y="225360"/>
            <a:ext cx="10820100" cy="699900"/>
          </a:xfrm>
          <a:prstGeom prst="rect">
            <a:avLst/>
          </a:prstGeom>
          <a:noFill/>
          <a:ln>
            <a:noFill/>
          </a:ln>
        </p:spPr>
        <p:txBody>
          <a:bodyPr anchorCtr="0" anchor="t" bIns="45000" lIns="90000" spcFirstLastPara="1" rIns="90000" wrap="square" tIns="45000">
            <a:noAutofit/>
          </a:bodyPr>
          <a:lstStyle/>
          <a:p>
            <a:pPr indent="0" lvl="0" marL="0" marR="0" rtl="0" algn="ctr">
              <a:lnSpc>
                <a:spcPct val="100000"/>
              </a:lnSpc>
              <a:spcBef>
                <a:spcPts val="0"/>
              </a:spcBef>
              <a:spcAft>
                <a:spcPts val="0"/>
              </a:spcAft>
              <a:buClr>
                <a:srgbClr val="000000"/>
              </a:buClr>
              <a:buSzPts val="4000"/>
              <a:buFont typeface="Arial"/>
              <a:buNone/>
            </a:pPr>
            <a:r>
              <a:rPr b="1" i="0" lang="en-IN" sz="4000" u="none" cap="none" strike="noStrike">
                <a:solidFill>
                  <a:srgbClr val="000000"/>
                </a:solidFill>
                <a:latin typeface="Century Gothic"/>
                <a:ea typeface="Century Gothic"/>
                <a:cs typeface="Century Gothic"/>
                <a:sym typeface="Century Gothic"/>
              </a:rPr>
              <a:t>Choose From Different Brush Sizes </a:t>
            </a:r>
            <a:endParaRPr b="0" i="0" sz="4000" u="none" cap="none" strike="noStrike">
              <a:solidFill>
                <a:srgbClr val="000000"/>
              </a:solidFill>
              <a:latin typeface="Arial"/>
              <a:ea typeface="Arial"/>
              <a:cs typeface="Arial"/>
              <a:sym typeface="Arial"/>
            </a:endParaRPr>
          </a:p>
        </p:txBody>
      </p:sp>
      <p:pic>
        <p:nvPicPr>
          <p:cNvPr id="2229" name="Google Shape;2229;p51"/>
          <p:cNvPicPr preferRelativeResize="0"/>
          <p:nvPr/>
        </p:nvPicPr>
        <p:blipFill rotWithShape="1">
          <a:blip r:embed="rId3">
            <a:alphaModFix/>
          </a:blip>
          <a:srcRect b="4324" l="0" r="0" t="0"/>
          <a:stretch/>
        </p:blipFill>
        <p:spPr>
          <a:xfrm>
            <a:off x="1517638" y="1048675"/>
            <a:ext cx="9156725" cy="492527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3" name="Shape 2233"/>
        <p:cNvGrpSpPr/>
        <p:nvPr/>
      </p:nvGrpSpPr>
      <p:grpSpPr>
        <a:xfrm>
          <a:off x="0" y="0"/>
          <a:ext cx="0" cy="0"/>
          <a:chOff x="0" y="0"/>
          <a:chExt cx="0" cy="0"/>
        </a:xfrm>
      </p:grpSpPr>
      <p:sp>
        <p:nvSpPr>
          <p:cNvPr id="2234" name="Google Shape;2234;p52"/>
          <p:cNvSpPr/>
          <p:nvPr/>
        </p:nvSpPr>
        <p:spPr>
          <a:xfrm>
            <a:off x="1659240" y="225360"/>
            <a:ext cx="9230700" cy="699900"/>
          </a:xfrm>
          <a:prstGeom prst="rect">
            <a:avLst/>
          </a:prstGeom>
          <a:noFill/>
          <a:ln>
            <a:noFill/>
          </a:ln>
        </p:spPr>
        <p:txBody>
          <a:bodyPr anchorCtr="0" anchor="t" bIns="45000" lIns="90000" spcFirstLastPara="1" rIns="90000" wrap="square" tIns="45000">
            <a:noAutofit/>
          </a:bodyPr>
          <a:lstStyle/>
          <a:p>
            <a:pPr indent="0" lvl="0" marL="0" marR="0" rtl="0" algn="ctr">
              <a:lnSpc>
                <a:spcPct val="100000"/>
              </a:lnSpc>
              <a:spcBef>
                <a:spcPts val="0"/>
              </a:spcBef>
              <a:spcAft>
                <a:spcPts val="0"/>
              </a:spcAft>
              <a:buClr>
                <a:srgbClr val="000000"/>
              </a:buClr>
              <a:buSzPts val="4000"/>
              <a:buFont typeface="Arial"/>
              <a:buNone/>
            </a:pPr>
            <a:r>
              <a:rPr b="1" i="0" lang="en-IN" sz="4000" u="none" cap="none" strike="noStrike">
                <a:solidFill>
                  <a:srgbClr val="000000"/>
                </a:solidFill>
                <a:latin typeface="Century Gothic"/>
                <a:ea typeface="Century Gothic"/>
                <a:cs typeface="Century Gothic"/>
                <a:sym typeface="Century Gothic"/>
              </a:rPr>
              <a:t>Large Variety Of Color Range </a:t>
            </a:r>
            <a:endParaRPr b="0" i="0" sz="4000" u="none" cap="none" strike="noStrike">
              <a:solidFill>
                <a:srgbClr val="000000"/>
              </a:solidFill>
              <a:latin typeface="Arial"/>
              <a:ea typeface="Arial"/>
              <a:cs typeface="Arial"/>
              <a:sym typeface="Arial"/>
            </a:endParaRPr>
          </a:p>
        </p:txBody>
      </p:sp>
      <p:pic>
        <p:nvPicPr>
          <p:cNvPr id="2235" name="Google Shape;2235;p52"/>
          <p:cNvPicPr preferRelativeResize="0"/>
          <p:nvPr/>
        </p:nvPicPr>
        <p:blipFill rotWithShape="1">
          <a:blip r:embed="rId3">
            <a:alphaModFix/>
          </a:blip>
          <a:srcRect b="4379" l="0" r="0" t="0"/>
          <a:stretch/>
        </p:blipFill>
        <p:spPr>
          <a:xfrm>
            <a:off x="1480625" y="1118875"/>
            <a:ext cx="9230748" cy="496211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9" name="Shape 2239"/>
        <p:cNvGrpSpPr/>
        <p:nvPr/>
      </p:nvGrpSpPr>
      <p:grpSpPr>
        <a:xfrm>
          <a:off x="0" y="0"/>
          <a:ext cx="0" cy="0"/>
          <a:chOff x="0" y="0"/>
          <a:chExt cx="0" cy="0"/>
        </a:xfrm>
      </p:grpSpPr>
      <p:sp>
        <p:nvSpPr>
          <p:cNvPr id="2240" name="Google Shape;2240;p53"/>
          <p:cNvSpPr/>
          <p:nvPr/>
        </p:nvSpPr>
        <p:spPr>
          <a:xfrm>
            <a:off x="2576880" y="225360"/>
            <a:ext cx="7395900" cy="699900"/>
          </a:xfrm>
          <a:prstGeom prst="rect">
            <a:avLst/>
          </a:prstGeom>
          <a:noFill/>
          <a:ln>
            <a:noFill/>
          </a:ln>
        </p:spPr>
        <p:txBody>
          <a:bodyPr anchorCtr="0" anchor="t" bIns="45000" lIns="90000" spcFirstLastPara="1" rIns="90000" wrap="square" tIns="45000">
            <a:noAutofit/>
          </a:bodyPr>
          <a:lstStyle/>
          <a:p>
            <a:pPr indent="0" lvl="0" marL="0" marR="0" rtl="0" algn="ctr">
              <a:lnSpc>
                <a:spcPct val="100000"/>
              </a:lnSpc>
              <a:spcBef>
                <a:spcPts val="0"/>
              </a:spcBef>
              <a:spcAft>
                <a:spcPts val="0"/>
              </a:spcAft>
              <a:buClr>
                <a:srgbClr val="000000"/>
              </a:buClr>
              <a:buSzPts val="4000"/>
              <a:buFont typeface="Arial"/>
              <a:buNone/>
            </a:pPr>
            <a:r>
              <a:rPr b="1" i="0" lang="en-IN" sz="4000" u="none" cap="none" strike="noStrike">
                <a:solidFill>
                  <a:srgbClr val="000000"/>
                </a:solidFill>
                <a:latin typeface="Century Gothic"/>
                <a:ea typeface="Century Gothic"/>
                <a:cs typeface="Century Gothic"/>
                <a:sym typeface="Century Gothic"/>
              </a:rPr>
              <a:t>On Demand Eraser Tool</a:t>
            </a:r>
            <a:endParaRPr b="0" i="0" sz="4000" u="none" cap="none" strike="noStrike">
              <a:solidFill>
                <a:srgbClr val="000000"/>
              </a:solidFill>
              <a:latin typeface="Arial"/>
              <a:ea typeface="Arial"/>
              <a:cs typeface="Arial"/>
              <a:sym typeface="Arial"/>
            </a:endParaRPr>
          </a:p>
        </p:txBody>
      </p:sp>
      <p:pic>
        <p:nvPicPr>
          <p:cNvPr id="2241" name="Google Shape;2241;p53"/>
          <p:cNvPicPr preferRelativeResize="0"/>
          <p:nvPr/>
        </p:nvPicPr>
        <p:blipFill rotWithShape="1">
          <a:blip r:embed="rId3">
            <a:alphaModFix/>
          </a:blip>
          <a:srcRect b="5123" l="0" r="0" t="0"/>
          <a:stretch/>
        </p:blipFill>
        <p:spPr>
          <a:xfrm>
            <a:off x="145800" y="1721875"/>
            <a:ext cx="5486051" cy="2926024"/>
          </a:xfrm>
          <a:prstGeom prst="rect">
            <a:avLst/>
          </a:prstGeom>
          <a:noFill/>
          <a:ln>
            <a:noFill/>
          </a:ln>
        </p:spPr>
      </p:pic>
      <p:pic>
        <p:nvPicPr>
          <p:cNvPr id="2242" name="Google Shape;2242;p53"/>
          <p:cNvPicPr preferRelativeResize="0"/>
          <p:nvPr/>
        </p:nvPicPr>
        <p:blipFill rotWithShape="1">
          <a:blip r:embed="rId4">
            <a:alphaModFix/>
          </a:blip>
          <a:srcRect b="4924" l="0" r="0" t="0"/>
          <a:stretch/>
        </p:blipFill>
        <p:spPr>
          <a:xfrm>
            <a:off x="6387475" y="1598400"/>
            <a:ext cx="5705649" cy="3049500"/>
          </a:xfrm>
          <a:prstGeom prst="rect">
            <a:avLst/>
          </a:prstGeom>
          <a:noFill/>
          <a:ln>
            <a:noFill/>
          </a:ln>
        </p:spPr>
      </p:pic>
      <p:sp>
        <p:nvSpPr>
          <p:cNvPr id="2243" name="Google Shape;2243;p53"/>
          <p:cNvSpPr/>
          <p:nvPr/>
        </p:nvSpPr>
        <p:spPr>
          <a:xfrm>
            <a:off x="5750640" y="2874960"/>
            <a:ext cx="1048200" cy="10959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6600"/>
              <a:buFont typeface="Arial"/>
              <a:buNone/>
            </a:pPr>
            <a:r>
              <a:rPr b="1" i="0" lang="en-IN" sz="6600" u="none" cap="none" strike="noStrike">
                <a:solidFill>
                  <a:srgbClr val="000000"/>
                </a:solidFill>
                <a:latin typeface="Century Gothic"/>
                <a:ea typeface="Century Gothic"/>
                <a:cs typeface="Century Gothic"/>
                <a:sym typeface="Century Gothic"/>
              </a:rPr>
              <a:t>&gt;</a:t>
            </a:r>
            <a:endParaRPr b="0" i="0" sz="6600" u="none" cap="none" strike="noStrike">
              <a:solidFill>
                <a:srgbClr val="000000"/>
              </a:solidFill>
              <a:latin typeface="Arial"/>
              <a:ea typeface="Arial"/>
              <a:cs typeface="Arial"/>
              <a:sym typeface="Arial"/>
            </a:endParaRPr>
          </a:p>
        </p:txBody>
      </p:sp>
      <p:sp>
        <p:nvSpPr>
          <p:cNvPr id="2244" name="Google Shape;2244;p53"/>
          <p:cNvSpPr/>
          <p:nvPr/>
        </p:nvSpPr>
        <p:spPr>
          <a:xfrm>
            <a:off x="2338920" y="5314680"/>
            <a:ext cx="2206500" cy="6390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3600"/>
              <a:buFont typeface="Arial"/>
              <a:buNone/>
            </a:pPr>
            <a:r>
              <a:rPr b="1" i="0" lang="en-IN" sz="3600" u="none" cap="none" strike="noStrike">
                <a:solidFill>
                  <a:srgbClr val="000000"/>
                </a:solidFill>
                <a:latin typeface="Century Gothic"/>
                <a:ea typeface="Century Gothic"/>
                <a:cs typeface="Century Gothic"/>
                <a:sym typeface="Century Gothic"/>
              </a:rPr>
              <a:t>BEFORE</a:t>
            </a:r>
            <a:endParaRPr b="0" i="0" sz="3600" u="none" cap="none" strike="noStrike">
              <a:solidFill>
                <a:srgbClr val="000000"/>
              </a:solidFill>
              <a:latin typeface="Arial"/>
              <a:ea typeface="Arial"/>
              <a:cs typeface="Arial"/>
              <a:sym typeface="Arial"/>
            </a:endParaRPr>
          </a:p>
        </p:txBody>
      </p:sp>
      <p:sp>
        <p:nvSpPr>
          <p:cNvPr id="2245" name="Google Shape;2245;p53"/>
          <p:cNvSpPr/>
          <p:nvPr/>
        </p:nvSpPr>
        <p:spPr>
          <a:xfrm>
            <a:off x="8453160" y="5314680"/>
            <a:ext cx="1822800" cy="6390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3600"/>
              <a:buFont typeface="Arial"/>
              <a:buNone/>
            </a:pPr>
            <a:r>
              <a:rPr b="1" i="0" lang="en-IN" sz="3600" u="none" cap="none" strike="noStrike">
                <a:solidFill>
                  <a:srgbClr val="000000"/>
                </a:solidFill>
                <a:latin typeface="Century Gothic"/>
                <a:ea typeface="Century Gothic"/>
                <a:cs typeface="Century Gothic"/>
                <a:sym typeface="Century Gothic"/>
              </a:rPr>
              <a:t>AFTER</a:t>
            </a:r>
            <a:endParaRPr b="0" i="0" sz="3600" u="none" cap="none" strike="noStrike">
              <a:solidFill>
                <a:srgbClr val="000000"/>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9" name="Shape 2249"/>
        <p:cNvGrpSpPr/>
        <p:nvPr/>
      </p:nvGrpSpPr>
      <p:grpSpPr>
        <a:xfrm>
          <a:off x="0" y="0"/>
          <a:ext cx="0" cy="0"/>
          <a:chOff x="0" y="0"/>
          <a:chExt cx="0" cy="0"/>
        </a:xfrm>
      </p:grpSpPr>
      <p:sp>
        <p:nvSpPr>
          <p:cNvPr id="2250" name="Google Shape;2250;p54"/>
          <p:cNvSpPr/>
          <p:nvPr/>
        </p:nvSpPr>
        <p:spPr>
          <a:xfrm>
            <a:off x="3321782" y="186710"/>
            <a:ext cx="5033400" cy="699900"/>
          </a:xfrm>
          <a:prstGeom prst="rect">
            <a:avLst/>
          </a:prstGeom>
          <a:noFill/>
          <a:ln>
            <a:noFill/>
          </a:ln>
        </p:spPr>
        <p:txBody>
          <a:bodyPr anchorCtr="0" anchor="t" bIns="45000" lIns="90000" spcFirstLastPara="1" rIns="90000" wrap="square" tIns="45000">
            <a:noAutofit/>
          </a:bodyPr>
          <a:lstStyle/>
          <a:p>
            <a:pPr indent="0" lvl="0" marL="0" marR="0" rtl="0" algn="ctr">
              <a:lnSpc>
                <a:spcPct val="100000"/>
              </a:lnSpc>
              <a:spcBef>
                <a:spcPts val="0"/>
              </a:spcBef>
              <a:spcAft>
                <a:spcPts val="0"/>
              </a:spcAft>
              <a:buClr>
                <a:srgbClr val="000000"/>
              </a:buClr>
              <a:buSzPts val="4000"/>
              <a:buFont typeface="Arial"/>
              <a:buNone/>
            </a:pPr>
            <a:r>
              <a:rPr b="1" i="0" lang="en-IN" sz="4000" u="none" cap="none" strike="noStrike">
                <a:solidFill>
                  <a:srgbClr val="000000"/>
                </a:solidFill>
                <a:latin typeface="Century Gothic"/>
                <a:ea typeface="Century Gothic"/>
                <a:cs typeface="Century Gothic"/>
                <a:sym typeface="Century Gothic"/>
              </a:rPr>
              <a:t>Brush Pointer</a:t>
            </a:r>
            <a:endParaRPr b="0" i="0" sz="4000" u="none" cap="none" strike="noStrike">
              <a:solidFill>
                <a:srgbClr val="000000"/>
              </a:solidFill>
              <a:latin typeface="Arial"/>
              <a:ea typeface="Arial"/>
              <a:cs typeface="Arial"/>
              <a:sym typeface="Arial"/>
            </a:endParaRPr>
          </a:p>
        </p:txBody>
      </p:sp>
      <p:sp>
        <p:nvSpPr>
          <p:cNvPr id="2251" name="Google Shape;2251;p54"/>
          <p:cNvSpPr txBox="1"/>
          <p:nvPr/>
        </p:nvSpPr>
        <p:spPr>
          <a:xfrm>
            <a:off x="1413700" y="1834825"/>
            <a:ext cx="9459900" cy="538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300"/>
              <a:buFont typeface="Arial"/>
              <a:buNone/>
            </a:pPr>
            <a:r>
              <a:t/>
            </a:r>
            <a:endParaRPr b="0" i="0" sz="2300" u="none" cap="none" strike="noStrike">
              <a:solidFill>
                <a:srgbClr val="000000"/>
              </a:solidFill>
              <a:latin typeface="Arial"/>
              <a:ea typeface="Arial"/>
              <a:cs typeface="Arial"/>
              <a:sym typeface="Arial"/>
            </a:endParaRPr>
          </a:p>
        </p:txBody>
      </p:sp>
      <p:pic>
        <p:nvPicPr>
          <p:cNvPr id="2252" name="Google Shape;2252;p54"/>
          <p:cNvPicPr preferRelativeResize="0"/>
          <p:nvPr/>
        </p:nvPicPr>
        <p:blipFill rotWithShape="1">
          <a:blip r:embed="rId3">
            <a:alphaModFix/>
          </a:blip>
          <a:srcRect b="18340" l="5887" r="3235" t="0"/>
          <a:stretch/>
        </p:blipFill>
        <p:spPr>
          <a:xfrm>
            <a:off x="1413700" y="1479850"/>
            <a:ext cx="9640349" cy="4769650"/>
          </a:xfrm>
          <a:prstGeom prst="rect">
            <a:avLst/>
          </a:prstGeom>
          <a:noFill/>
          <a:ln>
            <a:noFill/>
          </a:ln>
        </p:spPr>
      </p:pic>
      <p:cxnSp>
        <p:nvCxnSpPr>
          <p:cNvPr id="2253" name="Google Shape;2253;p54"/>
          <p:cNvCxnSpPr/>
          <p:nvPr/>
        </p:nvCxnSpPr>
        <p:spPr>
          <a:xfrm flipH="1">
            <a:off x="7701850" y="2665500"/>
            <a:ext cx="991200" cy="1205400"/>
          </a:xfrm>
          <a:prstGeom prst="straightConnector1">
            <a:avLst/>
          </a:prstGeom>
          <a:noFill/>
          <a:ln cap="flat" cmpd="sng" w="9525">
            <a:solidFill>
              <a:schemeClr val="dk2"/>
            </a:solidFill>
            <a:prstDash val="solid"/>
            <a:round/>
            <a:headEnd len="sm" w="sm" type="none"/>
            <a:tailEnd len="med" w="med" type="triangle"/>
          </a:ln>
        </p:spPr>
      </p:cxn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7" name="Shape 2257"/>
        <p:cNvGrpSpPr/>
        <p:nvPr/>
      </p:nvGrpSpPr>
      <p:grpSpPr>
        <a:xfrm>
          <a:off x="0" y="0"/>
          <a:ext cx="0" cy="0"/>
          <a:chOff x="0" y="0"/>
          <a:chExt cx="0" cy="0"/>
        </a:xfrm>
      </p:grpSpPr>
      <p:sp>
        <p:nvSpPr>
          <p:cNvPr id="2258" name="Google Shape;2258;p55"/>
          <p:cNvSpPr/>
          <p:nvPr/>
        </p:nvSpPr>
        <p:spPr>
          <a:xfrm>
            <a:off x="3418560" y="569535"/>
            <a:ext cx="4840200" cy="699900"/>
          </a:xfrm>
          <a:prstGeom prst="rect">
            <a:avLst/>
          </a:prstGeom>
          <a:noFill/>
          <a:ln>
            <a:noFill/>
          </a:ln>
        </p:spPr>
        <p:txBody>
          <a:bodyPr anchorCtr="0" anchor="t" bIns="45000" lIns="90000" spcFirstLastPara="1" rIns="90000" wrap="square" tIns="45000">
            <a:noAutofit/>
          </a:bodyPr>
          <a:lstStyle/>
          <a:p>
            <a:pPr indent="0" lvl="0" marL="0" marR="0" rtl="0" algn="ctr">
              <a:lnSpc>
                <a:spcPct val="100000"/>
              </a:lnSpc>
              <a:spcBef>
                <a:spcPts val="0"/>
              </a:spcBef>
              <a:spcAft>
                <a:spcPts val="0"/>
              </a:spcAft>
              <a:buClr>
                <a:srgbClr val="000000"/>
              </a:buClr>
              <a:buSzPts val="4000"/>
              <a:buFont typeface="Arial"/>
              <a:buNone/>
            </a:pPr>
            <a:r>
              <a:rPr b="1" i="0" lang="en-IN" sz="4000" u="none" cap="none" strike="noStrike">
                <a:solidFill>
                  <a:srgbClr val="000000"/>
                </a:solidFill>
                <a:latin typeface="Century Gothic"/>
                <a:ea typeface="Century Gothic"/>
                <a:cs typeface="Century Gothic"/>
                <a:sym typeface="Century Gothic"/>
              </a:rPr>
              <a:t>Save Painting</a:t>
            </a:r>
            <a:endParaRPr b="0" i="0" sz="4000" u="none" cap="none" strike="noStrike">
              <a:solidFill>
                <a:srgbClr val="000000"/>
              </a:solidFill>
              <a:latin typeface="Arial"/>
              <a:ea typeface="Arial"/>
              <a:cs typeface="Arial"/>
              <a:sym typeface="Arial"/>
            </a:endParaRPr>
          </a:p>
        </p:txBody>
      </p:sp>
      <p:pic>
        <p:nvPicPr>
          <p:cNvPr id="2259" name="Google Shape;2259;p55"/>
          <p:cNvPicPr preferRelativeResize="0"/>
          <p:nvPr/>
        </p:nvPicPr>
        <p:blipFill rotWithShape="1">
          <a:blip r:embed="rId3">
            <a:alphaModFix/>
          </a:blip>
          <a:srcRect b="8966" l="0" r="5979" t="0"/>
          <a:stretch/>
        </p:blipFill>
        <p:spPr>
          <a:xfrm>
            <a:off x="232775" y="1867075"/>
            <a:ext cx="6035875" cy="3287226"/>
          </a:xfrm>
          <a:prstGeom prst="rect">
            <a:avLst/>
          </a:prstGeom>
          <a:noFill/>
          <a:ln>
            <a:noFill/>
          </a:ln>
        </p:spPr>
      </p:pic>
      <p:pic>
        <p:nvPicPr>
          <p:cNvPr id="2260" name="Google Shape;2260;p55"/>
          <p:cNvPicPr preferRelativeResize="0"/>
          <p:nvPr/>
        </p:nvPicPr>
        <p:blipFill rotWithShape="1">
          <a:blip r:embed="rId4">
            <a:alphaModFix/>
          </a:blip>
          <a:srcRect b="0" l="0" r="0" t="0"/>
          <a:stretch/>
        </p:blipFill>
        <p:spPr>
          <a:xfrm>
            <a:off x="6665250" y="2083275"/>
            <a:ext cx="5347575" cy="2691456"/>
          </a:xfrm>
          <a:prstGeom prst="rect">
            <a:avLst/>
          </a:prstGeom>
          <a:noFill/>
          <a:ln>
            <a:noFill/>
          </a:ln>
        </p:spPr>
      </p:pic>
      <p:sp>
        <p:nvSpPr>
          <p:cNvPr id="2261" name="Google Shape;2261;p55"/>
          <p:cNvSpPr txBox="1"/>
          <p:nvPr/>
        </p:nvSpPr>
        <p:spPr>
          <a:xfrm>
            <a:off x="468800" y="5309525"/>
            <a:ext cx="10943400" cy="384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5" name="Shape 2265"/>
        <p:cNvGrpSpPr/>
        <p:nvPr/>
      </p:nvGrpSpPr>
      <p:grpSpPr>
        <a:xfrm>
          <a:off x="0" y="0"/>
          <a:ext cx="0" cy="0"/>
          <a:chOff x="0" y="0"/>
          <a:chExt cx="0" cy="0"/>
        </a:xfrm>
      </p:grpSpPr>
      <p:pic>
        <p:nvPicPr>
          <p:cNvPr id="2266" name="Google Shape;2266;p56"/>
          <p:cNvPicPr preferRelativeResize="0"/>
          <p:nvPr/>
        </p:nvPicPr>
        <p:blipFill>
          <a:blip r:embed="rId3">
            <a:alphaModFix/>
          </a:blip>
          <a:stretch>
            <a:fillRect/>
          </a:stretch>
        </p:blipFill>
        <p:spPr>
          <a:xfrm>
            <a:off x="657125" y="916375"/>
            <a:ext cx="10877750" cy="5690849"/>
          </a:xfrm>
          <a:prstGeom prst="rect">
            <a:avLst/>
          </a:prstGeom>
          <a:noFill/>
          <a:ln>
            <a:noFill/>
          </a:ln>
        </p:spPr>
      </p:pic>
      <p:sp>
        <p:nvSpPr>
          <p:cNvPr id="2267" name="Google Shape;2267;p56"/>
          <p:cNvSpPr txBox="1"/>
          <p:nvPr>
            <p:ph type="ctrTitle"/>
          </p:nvPr>
        </p:nvSpPr>
        <p:spPr>
          <a:xfrm>
            <a:off x="908295" y="-8"/>
            <a:ext cx="10230000" cy="770400"/>
          </a:xfrm>
          <a:prstGeom prst="rect">
            <a:avLst/>
          </a:prstGeom>
        </p:spPr>
        <p:txBody>
          <a:bodyPr anchorCtr="0" anchor="ctr" bIns="121900" lIns="121900" spcFirstLastPara="1" rIns="121900" wrap="square" tIns="121900">
            <a:noAutofit/>
          </a:bodyPr>
          <a:lstStyle/>
          <a:p>
            <a:pPr indent="0" lvl="0" marL="0" rtl="0" algn="ctr">
              <a:spcBef>
                <a:spcPts val="0"/>
              </a:spcBef>
              <a:spcAft>
                <a:spcPts val="0"/>
              </a:spcAft>
              <a:buNone/>
            </a:pPr>
            <a:r>
              <a:rPr b="1" lang="en-IN" u="sng">
                <a:solidFill>
                  <a:srgbClr val="000000"/>
                </a:solidFill>
                <a:latin typeface="Times New Roman"/>
                <a:ea typeface="Times New Roman"/>
                <a:cs typeface="Times New Roman"/>
                <a:sym typeface="Times New Roman"/>
              </a:rPr>
              <a:t>E-R diagram</a:t>
            </a:r>
            <a:endParaRPr b="1" u="sng">
              <a:solidFill>
                <a:srgbClr val="000000"/>
              </a:solidFill>
              <a:latin typeface="Times New Roman"/>
              <a:ea typeface="Times New Roman"/>
              <a:cs typeface="Times New Roman"/>
              <a:sym typeface="Times New Roman"/>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5" name="Shape 2135"/>
        <p:cNvGrpSpPr/>
        <p:nvPr/>
      </p:nvGrpSpPr>
      <p:grpSpPr>
        <a:xfrm>
          <a:off x="0" y="0"/>
          <a:ext cx="0" cy="0"/>
          <a:chOff x="0" y="0"/>
          <a:chExt cx="0" cy="0"/>
        </a:xfrm>
      </p:grpSpPr>
      <p:sp>
        <p:nvSpPr>
          <p:cNvPr id="2136" name="Google Shape;2136;p39"/>
          <p:cNvSpPr txBox="1"/>
          <p:nvPr/>
        </p:nvSpPr>
        <p:spPr>
          <a:xfrm>
            <a:off x="869850" y="172300"/>
            <a:ext cx="10136400" cy="861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600"/>
              <a:buFont typeface="Arial"/>
              <a:buNone/>
            </a:pPr>
            <a:r>
              <a:rPr b="0" i="0" lang="en-IN" sz="3600" u="none" cap="none" strike="noStrike">
                <a:solidFill>
                  <a:srgbClr val="000000"/>
                </a:solidFill>
                <a:latin typeface="Arial"/>
                <a:ea typeface="Arial"/>
                <a:cs typeface="Arial"/>
                <a:sym typeface="Arial"/>
              </a:rPr>
              <a:t>        </a:t>
            </a:r>
            <a:r>
              <a:rPr b="1" i="0" lang="en-IN" sz="3600" u="none" cap="none" strike="noStrike">
                <a:solidFill>
                  <a:srgbClr val="000000"/>
                </a:solidFill>
                <a:latin typeface="Century Gothic"/>
                <a:ea typeface="Century Gothic"/>
                <a:cs typeface="Century Gothic"/>
                <a:sym typeface="Century Gothic"/>
              </a:rPr>
              <a:t>              </a:t>
            </a:r>
            <a:r>
              <a:rPr b="1" i="0" lang="en-IN" sz="4400" u="none" cap="none" strike="noStrike">
                <a:solidFill>
                  <a:srgbClr val="000000"/>
                </a:solidFill>
                <a:latin typeface="Century Gothic"/>
                <a:ea typeface="Century Gothic"/>
                <a:cs typeface="Century Gothic"/>
                <a:sym typeface="Century Gothic"/>
              </a:rPr>
              <a:t>Table of Content </a:t>
            </a:r>
            <a:endParaRPr b="1" i="0" sz="4400" u="none" cap="none" strike="noStrike">
              <a:solidFill>
                <a:srgbClr val="000000"/>
              </a:solidFill>
              <a:latin typeface="Century Gothic"/>
              <a:ea typeface="Century Gothic"/>
              <a:cs typeface="Century Gothic"/>
              <a:sym typeface="Century Gothic"/>
            </a:endParaRPr>
          </a:p>
        </p:txBody>
      </p:sp>
      <p:sp>
        <p:nvSpPr>
          <p:cNvPr id="2137" name="Google Shape;2137;p39"/>
          <p:cNvSpPr txBox="1"/>
          <p:nvPr/>
        </p:nvSpPr>
        <p:spPr>
          <a:xfrm>
            <a:off x="681750" y="1413700"/>
            <a:ext cx="105126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8" name="Google Shape;2138;p39"/>
          <p:cNvSpPr txBox="1"/>
          <p:nvPr/>
        </p:nvSpPr>
        <p:spPr>
          <a:xfrm>
            <a:off x="381050" y="1034200"/>
            <a:ext cx="7290000" cy="6384600"/>
          </a:xfrm>
          <a:prstGeom prst="rect">
            <a:avLst/>
          </a:prstGeom>
          <a:noFill/>
          <a:ln>
            <a:noFill/>
          </a:ln>
        </p:spPr>
        <p:txBody>
          <a:bodyPr anchorCtr="0" anchor="t" bIns="91425" lIns="91425" spcFirstLastPara="1" rIns="91425" wrap="square" tIns="91425">
            <a:spAutoFit/>
          </a:bodyPr>
          <a:lstStyle/>
          <a:p>
            <a:pPr indent="0" lvl="0" marL="457200" marR="0" rtl="0" algn="l">
              <a:lnSpc>
                <a:spcPct val="170000"/>
              </a:lnSpc>
              <a:spcBef>
                <a:spcPts val="0"/>
              </a:spcBef>
              <a:spcAft>
                <a:spcPts val="0"/>
              </a:spcAft>
              <a:buClr>
                <a:srgbClr val="000000"/>
              </a:buClr>
              <a:buSzPts val="1900"/>
              <a:buFont typeface="Arial"/>
              <a:buNone/>
            </a:pPr>
            <a:r>
              <a:rPr b="1" i="0" lang="en-IN" sz="1900" u="none" cap="none" strike="noStrike">
                <a:solidFill>
                  <a:schemeClr val="dk1"/>
                </a:solidFill>
                <a:latin typeface="Century Gothic"/>
                <a:ea typeface="Century Gothic"/>
                <a:cs typeface="Century Gothic"/>
                <a:sym typeface="Century Gothic"/>
              </a:rPr>
              <a:t>1. Introductory Information</a:t>
            </a:r>
            <a:r>
              <a:rPr b="1" i="0" lang="en-IN" sz="1900" u="none" cap="none" strike="noStrike">
                <a:solidFill>
                  <a:schemeClr val="dk1"/>
                </a:solidFill>
                <a:latin typeface="Century Gothic"/>
                <a:ea typeface="Century Gothic"/>
                <a:cs typeface="Century Gothic"/>
                <a:sym typeface="Century Gothic"/>
              </a:rPr>
              <a:t> </a:t>
            </a:r>
            <a:endParaRPr b="1" i="0" sz="1900" u="none" cap="none" strike="noStrike">
              <a:solidFill>
                <a:schemeClr val="dk1"/>
              </a:solidFill>
              <a:latin typeface="Century Gothic"/>
              <a:ea typeface="Century Gothic"/>
              <a:cs typeface="Century Gothic"/>
              <a:sym typeface="Century Gothic"/>
            </a:endParaRPr>
          </a:p>
          <a:p>
            <a:pPr indent="0" lvl="0" marL="457200" marR="0" rtl="0" algn="l">
              <a:lnSpc>
                <a:spcPct val="170000"/>
              </a:lnSpc>
              <a:spcBef>
                <a:spcPts val="0"/>
              </a:spcBef>
              <a:spcAft>
                <a:spcPts val="0"/>
              </a:spcAft>
              <a:buClr>
                <a:srgbClr val="000000"/>
              </a:buClr>
              <a:buSzPts val="1900"/>
              <a:buFont typeface="Arial"/>
              <a:buNone/>
            </a:pPr>
            <a:r>
              <a:rPr b="1" i="0" lang="en-IN" sz="1900" u="none" cap="none" strike="noStrike">
                <a:solidFill>
                  <a:schemeClr val="dk1"/>
                </a:solidFill>
                <a:latin typeface="Century Gothic"/>
                <a:ea typeface="Century Gothic"/>
                <a:cs typeface="Century Gothic"/>
                <a:sym typeface="Century Gothic"/>
              </a:rPr>
              <a:t>2. Aim Of the Project </a:t>
            </a:r>
            <a:endParaRPr b="1" i="0" sz="1900" u="none" cap="none" strike="noStrike">
              <a:solidFill>
                <a:schemeClr val="dk1"/>
              </a:solidFill>
              <a:latin typeface="Century Gothic"/>
              <a:ea typeface="Century Gothic"/>
              <a:cs typeface="Century Gothic"/>
              <a:sym typeface="Century Gothic"/>
            </a:endParaRPr>
          </a:p>
          <a:p>
            <a:pPr indent="0" lvl="0" marL="457200" marR="0" rtl="0" algn="l">
              <a:lnSpc>
                <a:spcPct val="170000"/>
              </a:lnSpc>
              <a:spcBef>
                <a:spcPts val="0"/>
              </a:spcBef>
              <a:spcAft>
                <a:spcPts val="0"/>
              </a:spcAft>
              <a:buClr>
                <a:srgbClr val="000000"/>
              </a:buClr>
              <a:buSzPts val="1900"/>
              <a:buFont typeface="Arial"/>
              <a:buNone/>
            </a:pPr>
            <a:r>
              <a:rPr b="1" i="0" lang="en-IN" sz="1900" u="none" cap="none" strike="noStrike">
                <a:solidFill>
                  <a:schemeClr val="dk1"/>
                </a:solidFill>
                <a:latin typeface="Century Gothic"/>
                <a:ea typeface="Century Gothic"/>
                <a:cs typeface="Century Gothic"/>
                <a:sym typeface="Century Gothic"/>
              </a:rPr>
              <a:t>3. Scope</a:t>
            </a:r>
            <a:endParaRPr b="1" i="0" sz="1900" u="none" cap="none" strike="noStrike">
              <a:solidFill>
                <a:schemeClr val="dk1"/>
              </a:solidFill>
              <a:latin typeface="Century Gothic"/>
              <a:ea typeface="Century Gothic"/>
              <a:cs typeface="Century Gothic"/>
              <a:sym typeface="Century Gothic"/>
            </a:endParaRPr>
          </a:p>
          <a:p>
            <a:pPr indent="0" lvl="0" marL="457200" marR="0" rtl="0" algn="l">
              <a:lnSpc>
                <a:spcPct val="170000"/>
              </a:lnSpc>
              <a:spcBef>
                <a:spcPts val="0"/>
              </a:spcBef>
              <a:spcAft>
                <a:spcPts val="0"/>
              </a:spcAft>
              <a:buClr>
                <a:srgbClr val="000000"/>
              </a:buClr>
              <a:buSzPts val="1900"/>
              <a:buFont typeface="Arial"/>
              <a:buNone/>
            </a:pPr>
            <a:r>
              <a:rPr b="1" lang="en-IN" sz="1900">
                <a:solidFill>
                  <a:schemeClr val="dk1"/>
                </a:solidFill>
                <a:latin typeface="Century Gothic"/>
                <a:ea typeface="Century Gothic"/>
                <a:cs typeface="Century Gothic"/>
                <a:sym typeface="Century Gothic"/>
              </a:rPr>
              <a:t>4.  </a:t>
            </a:r>
            <a:r>
              <a:rPr b="1" i="0" lang="en-IN" sz="1900" u="none" cap="none" strike="noStrike">
                <a:solidFill>
                  <a:schemeClr val="dk1"/>
                </a:solidFill>
                <a:latin typeface="Century Gothic"/>
                <a:ea typeface="Century Gothic"/>
                <a:cs typeface="Century Gothic"/>
                <a:sym typeface="Century Gothic"/>
              </a:rPr>
              <a:t>How It Works ?</a:t>
            </a:r>
            <a:endParaRPr b="1" i="0" sz="1900" u="none" cap="none" strike="noStrike">
              <a:solidFill>
                <a:schemeClr val="dk1"/>
              </a:solidFill>
              <a:latin typeface="Century Gothic"/>
              <a:ea typeface="Century Gothic"/>
              <a:cs typeface="Century Gothic"/>
              <a:sym typeface="Century Gothic"/>
            </a:endParaRPr>
          </a:p>
          <a:p>
            <a:pPr indent="0" lvl="0" marL="457200" marR="0" rtl="0" algn="l">
              <a:lnSpc>
                <a:spcPct val="170000"/>
              </a:lnSpc>
              <a:spcBef>
                <a:spcPts val="0"/>
              </a:spcBef>
              <a:spcAft>
                <a:spcPts val="0"/>
              </a:spcAft>
              <a:buClr>
                <a:srgbClr val="000000"/>
              </a:buClr>
              <a:buSzPts val="1900"/>
              <a:buFont typeface="Arial"/>
              <a:buNone/>
            </a:pPr>
            <a:r>
              <a:rPr b="1" lang="en-IN" sz="1900">
                <a:solidFill>
                  <a:schemeClr val="dk1"/>
                </a:solidFill>
                <a:latin typeface="Century Gothic"/>
                <a:ea typeface="Century Gothic"/>
                <a:cs typeface="Century Gothic"/>
                <a:sym typeface="Century Gothic"/>
              </a:rPr>
              <a:t>5</a:t>
            </a:r>
            <a:r>
              <a:rPr b="1" i="0" lang="en-IN" sz="1900" u="none" cap="none" strike="noStrike">
                <a:solidFill>
                  <a:schemeClr val="dk1"/>
                </a:solidFill>
                <a:latin typeface="Century Gothic"/>
                <a:ea typeface="Century Gothic"/>
                <a:cs typeface="Century Gothic"/>
                <a:sym typeface="Century Gothic"/>
              </a:rPr>
              <a:t>. Software/Hardware requirements</a:t>
            </a:r>
            <a:endParaRPr b="1" i="0" sz="1900" u="none" cap="none" strike="noStrike">
              <a:solidFill>
                <a:schemeClr val="dk1"/>
              </a:solidFill>
              <a:latin typeface="Century Gothic"/>
              <a:ea typeface="Century Gothic"/>
              <a:cs typeface="Century Gothic"/>
              <a:sym typeface="Century Gothic"/>
            </a:endParaRPr>
          </a:p>
          <a:p>
            <a:pPr indent="0" lvl="0" marL="457200" marR="0" rtl="0" algn="l">
              <a:lnSpc>
                <a:spcPct val="170000"/>
              </a:lnSpc>
              <a:spcBef>
                <a:spcPts val="0"/>
              </a:spcBef>
              <a:spcAft>
                <a:spcPts val="0"/>
              </a:spcAft>
              <a:buClr>
                <a:srgbClr val="000000"/>
              </a:buClr>
              <a:buSzPts val="1900"/>
              <a:buFont typeface="Arial"/>
              <a:buNone/>
            </a:pPr>
            <a:r>
              <a:rPr b="1" lang="en-IN" sz="1900">
                <a:solidFill>
                  <a:schemeClr val="dk1"/>
                </a:solidFill>
                <a:latin typeface="Century Gothic"/>
                <a:ea typeface="Century Gothic"/>
                <a:cs typeface="Century Gothic"/>
                <a:sym typeface="Century Gothic"/>
              </a:rPr>
              <a:t>6</a:t>
            </a:r>
            <a:r>
              <a:rPr b="1" i="0" lang="en-IN" sz="1900" u="none" cap="none" strike="noStrike">
                <a:solidFill>
                  <a:schemeClr val="dk1"/>
                </a:solidFill>
                <a:latin typeface="Century Gothic"/>
                <a:ea typeface="Century Gothic"/>
                <a:cs typeface="Century Gothic"/>
                <a:sym typeface="Century Gothic"/>
              </a:rPr>
              <a:t>. Salient Features</a:t>
            </a:r>
            <a:endParaRPr b="1" i="0" sz="1900" u="none" cap="none" strike="noStrike">
              <a:solidFill>
                <a:schemeClr val="dk1"/>
              </a:solidFill>
              <a:latin typeface="Century Gothic"/>
              <a:ea typeface="Century Gothic"/>
              <a:cs typeface="Century Gothic"/>
              <a:sym typeface="Century Gothic"/>
            </a:endParaRPr>
          </a:p>
          <a:p>
            <a:pPr indent="0" lvl="0" marL="457200" marR="0" rtl="0" algn="l">
              <a:lnSpc>
                <a:spcPct val="170000"/>
              </a:lnSpc>
              <a:spcBef>
                <a:spcPts val="0"/>
              </a:spcBef>
              <a:spcAft>
                <a:spcPts val="0"/>
              </a:spcAft>
              <a:buClr>
                <a:srgbClr val="000000"/>
              </a:buClr>
              <a:buSzPts val="1900"/>
              <a:buFont typeface="Arial"/>
              <a:buNone/>
            </a:pPr>
            <a:r>
              <a:rPr b="1" lang="en-IN" sz="1900">
                <a:solidFill>
                  <a:schemeClr val="dk1"/>
                </a:solidFill>
                <a:latin typeface="Century Gothic"/>
                <a:ea typeface="Century Gothic"/>
                <a:cs typeface="Century Gothic"/>
                <a:sym typeface="Century Gothic"/>
              </a:rPr>
              <a:t>7</a:t>
            </a:r>
            <a:r>
              <a:rPr b="1" i="0" lang="en-IN" sz="1900" u="none" cap="none" strike="noStrike">
                <a:solidFill>
                  <a:schemeClr val="dk1"/>
                </a:solidFill>
                <a:latin typeface="Century Gothic"/>
                <a:ea typeface="Century Gothic"/>
                <a:cs typeface="Century Gothic"/>
                <a:sym typeface="Century Gothic"/>
              </a:rPr>
              <a:t>. Why We Need This Project?</a:t>
            </a:r>
            <a:endParaRPr b="1" i="0" sz="1900" u="none" cap="none" strike="noStrike">
              <a:solidFill>
                <a:schemeClr val="dk1"/>
              </a:solidFill>
              <a:latin typeface="Century Gothic"/>
              <a:ea typeface="Century Gothic"/>
              <a:cs typeface="Century Gothic"/>
              <a:sym typeface="Century Gothic"/>
            </a:endParaRPr>
          </a:p>
          <a:p>
            <a:pPr indent="0" lvl="0" marL="457200" marR="0" rtl="0" algn="l">
              <a:lnSpc>
                <a:spcPct val="170000"/>
              </a:lnSpc>
              <a:spcBef>
                <a:spcPts val="0"/>
              </a:spcBef>
              <a:spcAft>
                <a:spcPts val="0"/>
              </a:spcAft>
              <a:buClr>
                <a:srgbClr val="000000"/>
              </a:buClr>
              <a:buSzPts val="1900"/>
              <a:buFont typeface="Arial"/>
              <a:buNone/>
            </a:pPr>
            <a:r>
              <a:rPr b="1" lang="en-IN" sz="1900">
                <a:solidFill>
                  <a:schemeClr val="dk1"/>
                </a:solidFill>
                <a:latin typeface="Century Gothic"/>
                <a:ea typeface="Century Gothic"/>
                <a:cs typeface="Century Gothic"/>
                <a:sym typeface="Century Gothic"/>
              </a:rPr>
              <a:t>8</a:t>
            </a:r>
            <a:r>
              <a:rPr b="1" i="0" lang="en-IN" sz="1900" u="none" cap="none" strike="noStrike">
                <a:solidFill>
                  <a:schemeClr val="dk1"/>
                </a:solidFill>
                <a:latin typeface="Century Gothic"/>
                <a:ea typeface="Century Gothic"/>
                <a:cs typeface="Century Gothic"/>
                <a:sym typeface="Century Gothic"/>
              </a:rPr>
              <a:t>. How it Reduced cost?</a:t>
            </a:r>
            <a:endParaRPr b="1" i="0" sz="1900" u="none" cap="none" strike="noStrike">
              <a:solidFill>
                <a:schemeClr val="dk1"/>
              </a:solidFill>
              <a:latin typeface="Century Gothic"/>
              <a:ea typeface="Century Gothic"/>
              <a:cs typeface="Century Gothic"/>
              <a:sym typeface="Century Gothic"/>
            </a:endParaRPr>
          </a:p>
          <a:p>
            <a:pPr indent="0" lvl="0" marL="457200" marR="0" rtl="0" algn="l">
              <a:lnSpc>
                <a:spcPct val="170000"/>
              </a:lnSpc>
              <a:spcBef>
                <a:spcPts val="0"/>
              </a:spcBef>
              <a:spcAft>
                <a:spcPts val="0"/>
              </a:spcAft>
              <a:buClr>
                <a:srgbClr val="000000"/>
              </a:buClr>
              <a:buSzPts val="1900"/>
              <a:buFont typeface="Arial"/>
              <a:buNone/>
            </a:pPr>
            <a:r>
              <a:rPr b="1" lang="en-IN" sz="1900">
                <a:solidFill>
                  <a:schemeClr val="dk1"/>
                </a:solidFill>
                <a:latin typeface="Century Gothic"/>
                <a:ea typeface="Century Gothic"/>
                <a:cs typeface="Century Gothic"/>
                <a:sym typeface="Century Gothic"/>
              </a:rPr>
              <a:t>9</a:t>
            </a:r>
            <a:r>
              <a:rPr b="1" i="0" lang="en-IN" sz="1900" u="none" cap="none" strike="noStrike">
                <a:solidFill>
                  <a:schemeClr val="dk1"/>
                </a:solidFill>
                <a:latin typeface="Century Gothic"/>
                <a:ea typeface="Century Gothic"/>
                <a:cs typeface="Century Gothic"/>
                <a:sym typeface="Century Gothic"/>
              </a:rPr>
              <a:t>. Motivation for this Project?</a:t>
            </a:r>
            <a:endParaRPr b="1" i="0" sz="1900" u="none" cap="none" strike="noStrike">
              <a:solidFill>
                <a:schemeClr val="dk1"/>
              </a:solidFill>
              <a:latin typeface="Century Gothic"/>
              <a:ea typeface="Century Gothic"/>
              <a:cs typeface="Century Gothic"/>
              <a:sym typeface="Century Gothic"/>
            </a:endParaRPr>
          </a:p>
          <a:p>
            <a:pPr indent="0" lvl="0" marL="457200" marR="0" rtl="0" algn="l">
              <a:lnSpc>
                <a:spcPct val="170000"/>
              </a:lnSpc>
              <a:spcBef>
                <a:spcPts val="0"/>
              </a:spcBef>
              <a:spcAft>
                <a:spcPts val="0"/>
              </a:spcAft>
              <a:buClr>
                <a:srgbClr val="000000"/>
              </a:buClr>
              <a:buSzPts val="1900"/>
              <a:buFont typeface="Arial"/>
              <a:buNone/>
            </a:pPr>
            <a:r>
              <a:rPr b="1" lang="en-IN" sz="1900">
                <a:solidFill>
                  <a:schemeClr val="dk1"/>
                </a:solidFill>
                <a:latin typeface="Century Gothic"/>
                <a:ea typeface="Century Gothic"/>
                <a:cs typeface="Century Gothic"/>
                <a:sym typeface="Century Gothic"/>
              </a:rPr>
              <a:t>10</a:t>
            </a:r>
            <a:r>
              <a:rPr b="1" i="0" lang="en-IN" sz="1900" u="none" cap="none" strike="noStrike">
                <a:solidFill>
                  <a:schemeClr val="dk1"/>
                </a:solidFill>
                <a:latin typeface="Century Gothic"/>
                <a:ea typeface="Century Gothic"/>
                <a:cs typeface="Century Gothic"/>
                <a:sym typeface="Century Gothic"/>
              </a:rPr>
              <a:t>. </a:t>
            </a:r>
            <a:r>
              <a:rPr b="1" lang="en-IN" sz="1900">
                <a:solidFill>
                  <a:schemeClr val="dk1"/>
                </a:solidFill>
                <a:latin typeface="Century Gothic"/>
                <a:ea typeface="Century Gothic"/>
                <a:cs typeface="Century Gothic"/>
                <a:sym typeface="Century Gothic"/>
              </a:rPr>
              <a:t>Features Of Real Time Gesture </a:t>
            </a:r>
            <a:endParaRPr b="1" sz="1900">
              <a:solidFill>
                <a:schemeClr val="dk1"/>
              </a:solidFill>
              <a:latin typeface="Century Gothic"/>
              <a:ea typeface="Century Gothic"/>
              <a:cs typeface="Century Gothic"/>
              <a:sym typeface="Century Gothic"/>
            </a:endParaRPr>
          </a:p>
          <a:p>
            <a:pPr indent="0" lvl="0" marL="457200" marR="0" rtl="0" algn="l">
              <a:lnSpc>
                <a:spcPct val="170000"/>
              </a:lnSpc>
              <a:spcBef>
                <a:spcPts val="0"/>
              </a:spcBef>
              <a:spcAft>
                <a:spcPts val="0"/>
              </a:spcAft>
              <a:buClr>
                <a:srgbClr val="000000"/>
              </a:buClr>
              <a:buSzPts val="1900"/>
              <a:buFont typeface="Arial"/>
              <a:buNone/>
            </a:pPr>
            <a:r>
              <a:rPr b="1" lang="en-IN" sz="1900">
                <a:solidFill>
                  <a:schemeClr val="dk1"/>
                </a:solidFill>
                <a:latin typeface="Century Gothic"/>
                <a:ea typeface="Century Gothic"/>
                <a:cs typeface="Century Gothic"/>
                <a:sym typeface="Century Gothic"/>
              </a:rPr>
              <a:t>      Based Paint Application</a:t>
            </a:r>
            <a:endParaRPr b="1" i="0" sz="1900" u="none" cap="none" strike="noStrike">
              <a:solidFill>
                <a:schemeClr val="dk1"/>
              </a:solidFill>
              <a:latin typeface="Century Gothic"/>
              <a:ea typeface="Century Gothic"/>
              <a:cs typeface="Century Gothic"/>
              <a:sym typeface="Century Gothic"/>
            </a:endParaRPr>
          </a:p>
          <a:p>
            <a:pPr indent="0" lvl="0" marL="0" marR="0" rtl="0" algn="l">
              <a:lnSpc>
                <a:spcPct val="150000"/>
              </a:lnSpc>
              <a:spcBef>
                <a:spcPts val="0"/>
              </a:spcBef>
              <a:spcAft>
                <a:spcPts val="0"/>
              </a:spcAft>
              <a:buClr>
                <a:srgbClr val="000000"/>
              </a:buClr>
              <a:buSzPts val="1900"/>
              <a:buFont typeface="Arial"/>
              <a:buNone/>
            </a:pPr>
            <a:r>
              <a:rPr b="1" i="0" lang="en-IN" sz="1900" u="none" cap="none" strike="noStrike">
                <a:solidFill>
                  <a:schemeClr val="dk1"/>
                </a:solidFill>
                <a:latin typeface="Century Gothic"/>
                <a:ea typeface="Century Gothic"/>
                <a:cs typeface="Century Gothic"/>
                <a:sym typeface="Century Gothic"/>
              </a:rPr>
              <a:t>      </a:t>
            </a:r>
            <a:endParaRPr b="1" i="0" sz="1900" u="none" cap="none" strike="noStrike">
              <a:solidFill>
                <a:schemeClr val="dk1"/>
              </a:solidFill>
              <a:latin typeface="Century Gothic"/>
              <a:ea typeface="Century Gothic"/>
              <a:cs typeface="Century Gothic"/>
              <a:sym typeface="Century Gothic"/>
            </a:endParaRPr>
          </a:p>
          <a:p>
            <a:pPr indent="0" lvl="0" marL="0" marR="0" rtl="0" algn="l">
              <a:lnSpc>
                <a:spcPct val="150000"/>
              </a:lnSpc>
              <a:spcBef>
                <a:spcPts val="0"/>
              </a:spcBef>
              <a:spcAft>
                <a:spcPts val="0"/>
              </a:spcAft>
              <a:buClr>
                <a:srgbClr val="000000"/>
              </a:buClr>
              <a:buSzPts val="1900"/>
              <a:buFont typeface="Arial"/>
              <a:buNone/>
            </a:pPr>
            <a:r>
              <a:rPr b="1" lang="en-IN" sz="1900">
                <a:solidFill>
                  <a:schemeClr val="dk1"/>
                </a:solidFill>
                <a:latin typeface="Century Gothic"/>
                <a:ea typeface="Century Gothic"/>
                <a:cs typeface="Century Gothic"/>
                <a:sym typeface="Century Gothic"/>
              </a:rPr>
              <a:t>      </a:t>
            </a:r>
            <a:endParaRPr b="1" i="0" sz="1900" u="none" cap="none" strike="noStrike">
              <a:solidFill>
                <a:schemeClr val="dk1"/>
              </a:solidFill>
              <a:latin typeface="Century Gothic"/>
              <a:ea typeface="Century Gothic"/>
              <a:cs typeface="Century Gothic"/>
              <a:sym typeface="Century Gothic"/>
            </a:endParaRPr>
          </a:p>
        </p:txBody>
      </p:sp>
      <p:pic>
        <p:nvPicPr>
          <p:cNvPr id="2139" name="Google Shape;2139;p39"/>
          <p:cNvPicPr preferRelativeResize="0"/>
          <p:nvPr/>
        </p:nvPicPr>
        <p:blipFill rotWithShape="1">
          <a:blip r:embed="rId3">
            <a:alphaModFix/>
          </a:blip>
          <a:srcRect b="0" l="0" r="0" t="0"/>
          <a:stretch/>
        </p:blipFill>
        <p:spPr>
          <a:xfrm>
            <a:off x="9014525" y="275150"/>
            <a:ext cx="2179825" cy="2179825"/>
          </a:xfrm>
          <a:prstGeom prst="rect">
            <a:avLst/>
          </a:prstGeom>
          <a:noFill/>
          <a:ln>
            <a:noFill/>
          </a:ln>
        </p:spPr>
      </p:pic>
      <p:sp>
        <p:nvSpPr>
          <p:cNvPr id="2140" name="Google Shape;2140;p39"/>
          <p:cNvSpPr txBox="1"/>
          <p:nvPr/>
        </p:nvSpPr>
        <p:spPr>
          <a:xfrm>
            <a:off x="5557350" y="1034200"/>
            <a:ext cx="5637000" cy="4951800"/>
          </a:xfrm>
          <a:prstGeom prst="rect">
            <a:avLst/>
          </a:prstGeom>
          <a:noFill/>
          <a:ln>
            <a:noFill/>
          </a:ln>
        </p:spPr>
        <p:txBody>
          <a:bodyPr anchorCtr="0" anchor="t" bIns="91425" lIns="91425" spcFirstLastPara="1" rIns="91425" wrap="square" tIns="91425">
            <a:spAutoFit/>
          </a:bodyPr>
          <a:lstStyle/>
          <a:p>
            <a:pPr indent="0" lvl="0" marL="0" rtl="0" algn="l">
              <a:lnSpc>
                <a:spcPct val="170000"/>
              </a:lnSpc>
              <a:spcBef>
                <a:spcPts val="0"/>
              </a:spcBef>
              <a:spcAft>
                <a:spcPts val="0"/>
              </a:spcAft>
              <a:buNone/>
            </a:pPr>
            <a:r>
              <a:rPr b="1" lang="en-IN" sz="1900">
                <a:solidFill>
                  <a:schemeClr val="dk1"/>
                </a:solidFill>
                <a:latin typeface="Century Gothic"/>
                <a:ea typeface="Century Gothic"/>
                <a:cs typeface="Century Gothic"/>
                <a:sym typeface="Century Gothic"/>
              </a:rPr>
              <a:t>      </a:t>
            </a:r>
            <a:r>
              <a:rPr b="1" lang="en-IN" sz="1900">
                <a:solidFill>
                  <a:schemeClr val="dk1"/>
                </a:solidFill>
                <a:latin typeface="Century Gothic"/>
                <a:ea typeface="Century Gothic"/>
                <a:cs typeface="Century Gothic"/>
                <a:sym typeface="Century Gothic"/>
              </a:rPr>
              <a:t>11. ER diagram</a:t>
            </a:r>
            <a:endParaRPr b="1" sz="1900">
              <a:solidFill>
                <a:schemeClr val="dk1"/>
              </a:solidFill>
              <a:latin typeface="Century Gothic"/>
              <a:ea typeface="Century Gothic"/>
              <a:cs typeface="Century Gothic"/>
              <a:sym typeface="Century Gothic"/>
            </a:endParaRPr>
          </a:p>
          <a:p>
            <a:pPr indent="0" lvl="0" marL="0" rtl="0" algn="l">
              <a:lnSpc>
                <a:spcPct val="170000"/>
              </a:lnSpc>
              <a:spcBef>
                <a:spcPts val="0"/>
              </a:spcBef>
              <a:spcAft>
                <a:spcPts val="0"/>
              </a:spcAft>
              <a:buNone/>
            </a:pPr>
            <a:r>
              <a:rPr b="1" lang="en-IN" sz="1900">
                <a:solidFill>
                  <a:schemeClr val="dk1"/>
                </a:solidFill>
                <a:latin typeface="Century Gothic"/>
                <a:ea typeface="Century Gothic"/>
                <a:cs typeface="Century Gothic"/>
                <a:sym typeface="Century Gothic"/>
              </a:rPr>
              <a:t>      </a:t>
            </a:r>
            <a:r>
              <a:rPr b="1" lang="en-IN" sz="1900">
                <a:solidFill>
                  <a:schemeClr val="dk1"/>
                </a:solidFill>
                <a:latin typeface="Century Gothic"/>
                <a:ea typeface="Century Gothic"/>
                <a:cs typeface="Century Gothic"/>
                <a:sym typeface="Century Gothic"/>
              </a:rPr>
              <a:t>12. Flow Chart Diagram</a:t>
            </a:r>
            <a:endParaRPr b="1" sz="1900">
              <a:solidFill>
                <a:schemeClr val="dk1"/>
              </a:solidFill>
              <a:latin typeface="Century Gothic"/>
              <a:ea typeface="Century Gothic"/>
              <a:cs typeface="Century Gothic"/>
              <a:sym typeface="Century Gothic"/>
            </a:endParaRPr>
          </a:p>
          <a:p>
            <a:pPr indent="0" lvl="0" marL="0" rtl="0" algn="l">
              <a:lnSpc>
                <a:spcPct val="170000"/>
              </a:lnSpc>
              <a:spcBef>
                <a:spcPts val="0"/>
              </a:spcBef>
              <a:spcAft>
                <a:spcPts val="0"/>
              </a:spcAft>
              <a:buNone/>
            </a:pPr>
            <a:r>
              <a:rPr b="1" lang="en-IN" sz="1900">
                <a:solidFill>
                  <a:schemeClr val="dk1"/>
                </a:solidFill>
                <a:latin typeface="Century Gothic"/>
                <a:ea typeface="Century Gothic"/>
                <a:cs typeface="Century Gothic"/>
                <a:sym typeface="Century Gothic"/>
              </a:rPr>
              <a:t>      13. </a:t>
            </a:r>
            <a:r>
              <a:rPr b="1" lang="en-IN" sz="1900">
                <a:solidFill>
                  <a:schemeClr val="dk1"/>
                </a:solidFill>
                <a:latin typeface="Century Gothic"/>
                <a:ea typeface="Century Gothic"/>
                <a:cs typeface="Century Gothic"/>
                <a:sym typeface="Century Gothic"/>
              </a:rPr>
              <a:t>Activity time chart</a:t>
            </a:r>
            <a:endParaRPr b="1" sz="1900">
              <a:solidFill>
                <a:schemeClr val="dk1"/>
              </a:solidFill>
              <a:latin typeface="Century Gothic"/>
              <a:ea typeface="Century Gothic"/>
              <a:cs typeface="Century Gothic"/>
              <a:sym typeface="Century Gothic"/>
            </a:endParaRPr>
          </a:p>
          <a:p>
            <a:pPr indent="0" lvl="0" marL="0" rtl="0" algn="l">
              <a:lnSpc>
                <a:spcPct val="170000"/>
              </a:lnSpc>
              <a:spcBef>
                <a:spcPts val="0"/>
              </a:spcBef>
              <a:spcAft>
                <a:spcPts val="0"/>
              </a:spcAft>
              <a:buNone/>
            </a:pPr>
            <a:r>
              <a:rPr b="1" lang="en-IN" sz="1900">
                <a:solidFill>
                  <a:schemeClr val="dk1"/>
                </a:solidFill>
                <a:latin typeface="Century Gothic"/>
                <a:ea typeface="Century Gothic"/>
                <a:cs typeface="Century Gothic"/>
                <a:sym typeface="Century Gothic"/>
              </a:rPr>
              <a:t>      14. </a:t>
            </a:r>
            <a:r>
              <a:rPr b="1" lang="en-IN" sz="1900">
                <a:solidFill>
                  <a:schemeClr val="dk1"/>
                </a:solidFill>
                <a:latin typeface="Century Gothic"/>
                <a:ea typeface="Century Gothic"/>
                <a:cs typeface="Century Gothic"/>
                <a:sym typeface="Century Gothic"/>
              </a:rPr>
              <a:t>Keyboard controls</a:t>
            </a:r>
            <a:endParaRPr b="1" sz="1900">
              <a:solidFill>
                <a:schemeClr val="dk1"/>
              </a:solidFill>
              <a:latin typeface="Century Gothic"/>
              <a:ea typeface="Century Gothic"/>
              <a:cs typeface="Century Gothic"/>
              <a:sym typeface="Century Gothic"/>
            </a:endParaRPr>
          </a:p>
          <a:p>
            <a:pPr indent="0" lvl="0" marL="0" rtl="0" algn="l">
              <a:lnSpc>
                <a:spcPct val="170000"/>
              </a:lnSpc>
              <a:spcBef>
                <a:spcPts val="0"/>
              </a:spcBef>
              <a:spcAft>
                <a:spcPts val="0"/>
              </a:spcAft>
              <a:buNone/>
            </a:pPr>
            <a:r>
              <a:rPr b="1" lang="en-IN" sz="1900">
                <a:solidFill>
                  <a:schemeClr val="dk1"/>
                </a:solidFill>
                <a:latin typeface="Century Gothic"/>
                <a:ea typeface="Century Gothic"/>
                <a:cs typeface="Century Gothic"/>
                <a:sym typeface="Century Gothic"/>
              </a:rPr>
              <a:t>      15. </a:t>
            </a:r>
            <a:r>
              <a:rPr b="1" lang="en-IN" sz="1900">
                <a:solidFill>
                  <a:schemeClr val="dk1"/>
                </a:solidFill>
                <a:latin typeface="Century Gothic"/>
                <a:ea typeface="Century Gothic"/>
                <a:cs typeface="Century Gothic"/>
                <a:sym typeface="Century Gothic"/>
              </a:rPr>
              <a:t>Code Explanation</a:t>
            </a:r>
            <a:endParaRPr b="1" sz="1900">
              <a:solidFill>
                <a:schemeClr val="dk1"/>
              </a:solidFill>
              <a:latin typeface="Century Gothic"/>
              <a:ea typeface="Century Gothic"/>
              <a:cs typeface="Century Gothic"/>
              <a:sym typeface="Century Gothic"/>
            </a:endParaRPr>
          </a:p>
          <a:p>
            <a:pPr indent="0" lvl="0" marL="0" rtl="0" algn="l">
              <a:lnSpc>
                <a:spcPct val="170000"/>
              </a:lnSpc>
              <a:spcBef>
                <a:spcPts val="0"/>
              </a:spcBef>
              <a:spcAft>
                <a:spcPts val="0"/>
              </a:spcAft>
              <a:buNone/>
            </a:pPr>
            <a:r>
              <a:rPr b="1" lang="en-IN" sz="1900">
                <a:solidFill>
                  <a:schemeClr val="dk1"/>
                </a:solidFill>
                <a:latin typeface="Century Gothic"/>
                <a:ea typeface="Century Gothic"/>
                <a:cs typeface="Century Gothic"/>
                <a:sym typeface="Century Gothic"/>
              </a:rPr>
              <a:t>      16. </a:t>
            </a:r>
            <a:r>
              <a:rPr b="1" lang="en-IN" sz="1900">
                <a:solidFill>
                  <a:schemeClr val="dk1"/>
                </a:solidFill>
                <a:latin typeface="Century Gothic"/>
                <a:ea typeface="Century Gothic"/>
                <a:cs typeface="Century Gothic"/>
                <a:sym typeface="Century Gothic"/>
              </a:rPr>
              <a:t>General view of painting</a:t>
            </a:r>
            <a:endParaRPr b="1" sz="1900">
              <a:solidFill>
                <a:schemeClr val="dk1"/>
              </a:solidFill>
              <a:latin typeface="Century Gothic"/>
              <a:ea typeface="Century Gothic"/>
              <a:cs typeface="Century Gothic"/>
              <a:sym typeface="Century Gothic"/>
            </a:endParaRPr>
          </a:p>
          <a:p>
            <a:pPr indent="0" lvl="0" marL="0" rtl="0" algn="l">
              <a:lnSpc>
                <a:spcPct val="170000"/>
              </a:lnSpc>
              <a:spcBef>
                <a:spcPts val="0"/>
              </a:spcBef>
              <a:spcAft>
                <a:spcPts val="0"/>
              </a:spcAft>
              <a:buNone/>
            </a:pPr>
            <a:r>
              <a:rPr b="1" lang="en-IN" sz="1900">
                <a:solidFill>
                  <a:schemeClr val="dk1"/>
                </a:solidFill>
                <a:latin typeface="Century Gothic"/>
                <a:ea typeface="Century Gothic"/>
                <a:cs typeface="Century Gothic"/>
                <a:sym typeface="Century Gothic"/>
              </a:rPr>
              <a:t>             tool  </a:t>
            </a:r>
            <a:endParaRPr b="1" sz="1900">
              <a:solidFill>
                <a:schemeClr val="dk1"/>
              </a:solidFill>
              <a:latin typeface="Century Gothic"/>
              <a:ea typeface="Century Gothic"/>
              <a:cs typeface="Century Gothic"/>
              <a:sym typeface="Century Gothic"/>
            </a:endParaRPr>
          </a:p>
          <a:p>
            <a:pPr indent="0" lvl="0" marL="0" rtl="0" algn="l">
              <a:lnSpc>
                <a:spcPct val="170000"/>
              </a:lnSpc>
              <a:spcBef>
                <a:spcPts val="0"/>
              </a:spcBef>
              <a:spcAft>
                <a:spcPts val="0"/>
              </a:spcAft>
              <a:buNone/>
            </a:pPr>
            <a:r>
              <a:rPr b="1" lang="en-IN" sz="1900">
                <a:solidFill>
                  <a:schemeClr val="dk1"/>
                </a:solidFill>
                <a:latin typeface="Century Gothic"/>
                <a:ea typeface="Century Gothic"/>
                <a:cs typeface="Century Gothic"/>
                <a:sym typeface="Century Gothic"/>
              </a:rPr>
              <a:t>      </a:t>
            </a:r>
            <a:r>
              <a:rPr b="1" lang="en-IN" sz="1900">
                <a:solidFill>
                  <a:schemeClr val="dk1"/>
                </a:solidFill>
                <a:latin typeface="Century Gothic"/>
                <a:ea typeface="Century Gothic"/>
                <a:cs typeface="Century Gothic"/>
                <a:sym typeface="Century Gothic"/>
              </a:rPr>
              <a:t>17. Future Enhancements and Limitation</a:t>
            </a:r>
            <a:endParaRPr b="1" sz="1900">
              <a:solidFill>
                <a:schemeClr val="dk1"/>
              </a:solidFill>
              <a:latin typeface="Century Gothic"/>
              <a:ea typeface="Century Gothic"/>
              <a:cs typeface="Century Gothic"/>
              <a:sym typeface="Century Gothic"/>
            </a:endParaRPr>
          </a:p>
          <a:p>
            <a:pPr indent="0" lvl="0" marL="0" rtl="0" algn="l">
              <a:lnSpc>
                <a:spcPct val="170000"/>
              </a:lnSpc>
              <a:spcBef>
                <a:spcPts val="0"/>
              </a:spcBef>
              <a:spcAft>
                <a:spcPts val="0"/>
              </a:spcAft>
              <a:buNone/>
            </a:pPr>
            <a:r>
              <a:rPr b="1" lang="en-IN" sz="1900">
                <a:solidFill>
                  <a:schemeClr val="dk1"/>
                </a:solidFill>
                <a:latin typeface="Century Gothic"/>
                <a:ea typeface="Century Gothic"/>
                <a:cs typeface="Century Gothic"/>
                <a:sym typeface="Century Gothic"/>
              </a:rPr>
              <a:t>      18. Conclusion</a:t>
            </a:r>
            <a:endParaRPr b="1" sz="1900">
              <a:solidFill>
                <a:schemeClr val="dk1"/>
              </a:solidFill>
              <a:latin typeface="Century Gothic"/>
              <a:ea typeface="Century Gothic"/>
              <a:cs typeface="Century Gothic"/>
              <a:sym typeface="Century Gothic"/>
            </a:endParaRPr>
          </a:p>
          <a:p>
            <a:pPr indent="0" lvl="0" marL="0" rtl="0" algn="l">
              <a:lnSpc>
                <a:spcPct val="170000"/>
              </a:lnSpc>
              <a:spcBef>
                <a:spcPts val="0"/>
              </a:spcBef>
              <a:spcAft>
                <a:spcPts val="0"/>
              </a:spcAft>
              <a:buNone/>
            </a:pPr>
            <a:r>
              <a:rPr b="1" lang="en-IN" sz="1900">
                <a:solidFill>
                  <a:schemeClr val="dk1"/>
                </a:solidFill>
                <a:latin typeface="Century Gothic"/>
                <a:ea typeface="Century Gothic"/>
                <a:cs typeface="Century Gothic"/>
                <a:sym typeface="Century Gothic"/>
              </a:rPr>
              <a:t>      19. Bibliography</a:t>
            </a:r>
            <a:endParaRPr b="1" sz="1900">
              <a:solidFill>
                <a:schemeClr val="dk1"/>
              </a:solidFill>
              <a:latin typeface="Century Gothic"/>
              <a:ea typeface="Century Gothic"/>
              <a:cs typeface="Century Gothic"/>
              <a:sym typeface="Century Gothic"/>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1" name="Shape 2271"/>
        <p:cNvGrpSpPr/>
        <p:nvPr/>
      </p:nvGrpSpPr>
      <p:grpSpPr>
        <a:xfrm>
          <a:off x="0" y="0"/>
          <a:ext cx="0" cy="0"/>
          <a:chOff x="0" y="0"/>
          <a:chExt cx="0" cy="0"/>
        </a:xfrm>
      </p:grpSpPr>
      <p:sp>
        <p:nvSpPr>
          <p:cNvPr id="2272" name="Google Shape;2272;p57"/>
          <p:cNvSpPr txBox="1"/>
          <p:nvPr>
            <p:ph idx="4294967295" type="title"/>
          </p:nvPr>
        </p:nvSpPr>
        <p:spPr>
          <a:xfrm>
            <a:off x="1158055" y="-118900"/>
            <a:ext cx="10972500" cy="1144800"/>
          </a:xfrm>
          <a:prstGeom prst="rect">
            <a:avLst/>
          </a:prstGeom>
          <a:noFill/>
          <a:ln>
            <a:noFill/>
          </a:ln>
        </p:spPr>
        <p:txBody>
          <a:bodyPr anchorCtr="0" anchor="ctr" bIns="0" lIns="0" spcFirstLastPara="1" rIns="0" wrap="square" tIns="0">
            <a:noAutofit/>
          </a:bodyPr>
          <a:lstStyle/>
          <a:p>
            <a:pPr indent="0" lvl="0" marL="0" marR="1161186" rtl="0" algn="ctr">
              <a:lnSpc>
                <a:spcPct val="234852"/>
              </a:lnSpc>
              <a:spcBef>
                <a:spcPts val="0"/>
              </a:spcBef>
              <a:spcAft>
                <a:spcPts val="0"/>
              </a:spcAft>
              <a:buClr>
                <a:schemeClr val="dk1"/>
              </a:buClr>
              <a:buSzPts val="1100"/>
              <a:buFont typeface="Arial"/>
              <a:buNone/>
            </a:pPr>
            <a:r>
              <a:rPr b="1" lang="en-IN" sz="2304" u="sng">
                <a:solidFill>
                  <a:srgbClr val="000000"/>
                </a:solidFill>
                <a:latin typeface="Times New Roman"/>
                <a:ea typeface="Times New Roman"/>
                <a:cs typeface="Times New Roman"/>
                <a:sym typeface="Times New Roman"/>
              </a:rPr>
              <a:t>FLOW CHART DIAGRAM</a:t>
            </a:r>
            <a:r>
              <a:rPr b="1" lang="en-IN" sz="2304" u="sng">
                <a:solidFill>
                  <a:schemeClr val="dk1"/>
                </a:solidFill>
                <a:latin typeface="Times New Roman"/>
                <a:ea typeface="Times New Roman"/>
                <a:cs typeface="Times New Roman"/>
                <a:sym typeface="Times New Roman"/>
              </a:rPr>
              <a:t>   </a:t>
            </a:r>
            <a:endParaRPr sz="2200"/>
          </a:p>
        </p:txBody>
      </p:sp>
      <p:pic>
        <p:nvPicPr>
          <p:cNvPr id="2273" name="Google Shape;2273;p57"/>
          <p:cNvPicPr preferRelativeResize="0"/>
          <p:nvPr/>
        </p:nvPicPr>
        <p:blipFill>
          <a:blip r:embed="rId3">
            <a:alphaModFix/>
          </a:blip>
          <a:stretch>
            <a:fillRect/>
          </a:stretch>
        </p:blipFill>
        <p:spPr>
          <a:xfrm>
            <a:off x="4511100" y="758200"/>
            <a:ext cx="2785326" cy="6023598"/>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7" name="Shape 2277"/>
        <p:cNvGrpSpPr/>
        <p:nvPr/>
      </p:nvGrpSpPr>
      <p:grpSpPr>
        <a:xfrm>
          <a:off x="0" y="0"/>
          <a:ext cx="0" cy="0"/>
          <a:chOff x="0" y="0"/>
          <a:chExt cx="0" cy="0"/>
        </a:xfrm>
      </p:grpSpPr>
      <p:sp>
        <p:nvSpPr>
          <p:cNvPr id="2278" name="Google Shape;2278;p58"/>
          <p:cNvSpPr txBox="1"/>
          <p:nvPr/>
        </p:nvSpPr>
        <p:spPr>
          <a:xfrm>
            <a:off x="3388825" y="482200"/>
            <a:ext cx="7514400" cy="539400"/>
          </a:xfrm>
          <a:prstGeom prst="rect">
            <a:avLst/>
          </a:prstGeom>
          <a:noFill/>
          <a:ln>
            <a:noFill/>
          </a:ln>
        </p:spPr>
        <p:txBody>
          <a:bodyPr anchorCtr="0" anchor="t" bIns="91425" lIns="91425" spcFirstLastPara="1" rIns="91425" wrap="square" tIns="91425">
            <a:spAutoFit/>
          </a:bodyPr>
          <a:lstStyle/>
          <a:p>
            <a:pPr indent="0" lvl="0" marL="0" marR="1889631" rtl="0" algn="ctr">
              <a:spcBef>
                <a:spcPts val="1097"/>
              </a:spcBef>
              <a:spcAft>
                <a:spcPts val="0"/>
              </a:spcAft>
              <a:buNone/>
            </a:pPr>
            <a:r>
              <a:rPr b="1" lang="en-IN" sz="2304" u="sng">
                <a:latin typeface="Times New Roman"/>
                <a:ea typeface="Times New Roman"/>
                <a:cs typeface="Times New Roman"/>
                <a:sym typeface="Times New Roman"/>
              </a:rPr>
              <a:t>GENERAL VIEW OF PAINTING TOOL</a:t>
            </a:r>
            <a:endParaRPr/>
          </a:p>
        </p:txBody>
      </p:sp>
      <p:pic>
        <p:nvPicPr>
          <p:cNvPr id="2279" name="Google Shape;2279;p58"/>
          <p:cNvPicPr preferRelativeResize="0"/>
          <p:nvPr/>
        </p:nvPicPr>
        <p:blipFill rotWithShape="1">
          <a:blip r:embed="rId3">
            <a:alphaModFix/>
          </a:blip>
          <a:srcRect b="0" l="0" r="0" t="0"/>
          <a:stretch/>
        </p:blipFill>
        <p:spPr>
          <a:xfrm>
            <a:off x="2147113" y="2527375"/>
            <a:ext cx="7661275" cy="20396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3" name="Shape 2283"/>
        <p:cNvGrpSpPr/>
        <p:nvPr/>
      </p:nvGrpSpPr>
      <p:grpSpPr>
        <a:xfrm>
          <a:off x="0" y="0"/>
          <a:ext cx="0" cy="0"/>
          <a:chOff x="0" y="0"/>
          <a:chExt cx="0" cy="0"/>
        </a:xfrm>
      </p:grpSpPr>
      <p:sp>
        <p:nvSpPr>
          <p:cNvPr id="2284" name="Google Shape;2284;p59"/>
          <p:cNvSpPr txBox="1"/>
          <p:nvPr>
            <p:ph idx="7" type="title"/>
          </p:nvPr>
        </p:nvSpPr>
        <p:spPr>
          <a:xfrm>
            <a:off x="974429" y="2151127"/>
            <a:ext cx="3115200" cy="622800"/>
          </a:xfrm>
          <a:prstGeom prst="rect">
            <a:avLst/>
          </a:prstGeom>
        </p:spPr>
        <p:txBody>
          <a:bodyPr anchorCtr="0" anchor="ctr" bIns="121900" lIns="121900" spcFirstLastPara="1" rIns="121900" wrap="square" tIns="121900">
            <a:noAutofit/>
          </a:bodyPr>
          <a:lstStyle/>
          <a:p>
            <a:pPr indent="0" lvl="0" marL="0" rtl="0" algn="ctr">
              <a:spcBef>
                <a:spcPts val="0"/>
              </a:spcBef>
              <a:spcAft>
                <a:spcPts val="0"/>
              </a:spcAft>
              <a:buNone/>
            </a:pPr>
            <a:r>
              <a:rPr lang="en-IN"/>
              <a:t>Week 1-2</a:t>
            </a:r>
            <a:endParaRPr/>
          </a:p>
        </p:txBody>
      </p:sp>
      <p:sp>
        <p:nvSpPr>
          <p:cNvPr id="2285" name="Google Shape;2285;p59"/>
          <p:cNvSpPr txBox="1"/>
          <p:nvPr>
            <p:ph idx="13" type="subTitle"/>
          </p:nvPr>
        </p:nvSpPr>
        <p:spPr>
          <a:xfrm>
            <a:off x="4541097" y="2660884"/>
            <a:ext cx="3115200" cy="1022700"/>
          </a:xfrm>
          <a:prstGeom prst="rect">
            <a:avLst/>
          </a:prstGeom>
        </p:spPr>
        <p:txBody>
          <a:bodyPr anchorCtr="0" anchor="ctr" bIns="121900" lIns="121900" spcFirstLastPara="1" rIns="121900" wrap="square" tIns="121900">
            <a:noAutofit/>
          </a:bodyPr>
          <a:lstStyle/>
          <a:p>
            <a:pPr indent="0" lvl="0" marL="0" rtl="0" algn="ctr">
              <a:spcBef>
                <a:spcPts val="0"/>
              </a:spcBef>
              <a:spcAft>
                <a:spcPts val="0"/>
              </a:spcAft>
              <a:buNone/>
            </a:pPr>
            <a:r>
              <a:rPr lang="en-IN"/>
              <a:t>Analyzing requirements and setting up the environment.</a:t>
            </a:r>
            <a:endParaRPr/>
          </a:p>
        </p:txBody>
      </p:sp>
      <p:sp>
        <p:nvSpPr>
          <p:cNvPr id="2286" name="Google Shape;2286;p59"/>
          <p:cNvSpPr txBox="1"/>
          <p:nvPr>
            <p:ph idx="9" type="title"/>
          </p:nvPr>
        </p:nvSpPr>
        <p:spPr>
          <a:xfrm>
            <a:off x="4541097" y="2151127"/>
            <a:ext cx="3115200" cy="622800"/>
          </a:xfrm>
          <a:prstGeom prst="rect">
            <a:avLst/>
          </a:prstGeom>
        </p:spPr>
        <p:txBody>
          <a:bodyPr anchorCtr="0" anchor="ctr" bIns="121900" lIns="121900" spcFirstLastPara="1" rIns="121900" wrap="square" tIns="121900">
            <a:noAutofit/>
          </a:bodyPr>
          <a:lstStyle/>
          <a:p>
            <a:pPr indent="0" lvl="0" marL="0" rtl="0" algn="ctr">
              <a:spcBef>
                <a:spcPts val="0"/>
              </a:spcBef>
              <a:spcAft>
                <a:spcPts val="0"/>
              </a:spcAft>
              <a:buNone/>
            </a:pPr>
            <a:r>
              <a:rPr lang="en-IN"/>
              <a:t>Week 3</a:t>
            </a:r>
            <a:endParaRPr/>
          </a:p>
        </p:txBody>
      </p:sp>
      <p:sp>
        <p:nvSpPr>
          <p:cNvPr id="2287" name="Google Shape;2287;p59"/>
          <p:cNvSpPr txBox="1"/>
          <p:nvPr>
            <p:ph idx="14" type="title"/>
          </p:nvPr>
        </p:nvSpPr>
        <p:spPr>
          <a:xfrm>
            <a:off x="8102373" y="2151127"/>
            <a:ext cx="3115200" cy="622800"/>
          </a:xfrm>
          <a:prstGeom prst="rect">
            <a:avLst/>
          </a:prstGeom>
        </p:spPr>
        <p:txBody>
          <a:bodyPr anchorCtr="0" anchor="ctr" bIns="121900" lIns="121900" spcFirstLastPara="1" rIns="121900" wrap="square" tIns="121900">
            <a:noAutofit/>
          </a:bodyPr>
          <a:lstStyle/>
          <a:p>
            <a:pPr indent="0" lvl="0" marL="0" rtl="0" algn="ctr">
              <a:spcBef>
                <a:spcPts val="0"/>
              </a:spcBef>
              <a:spcAft>
                <a:spcPts val="0"/>
              </a:spcAft>
              <a:buNone/>
            </a:pPr>
            <a:r>
              <a:rPr lang="en-IN"/>
              <a:t>Week 4</a:t>
            </a:r>
            <a:endParaRPr/>
          </a:p>
        </p:txBody>
      </p:sp>
      <p:sp>
        <p:nvSpPr>
          <p:cNvPr id="2288" name="Google Shape;2288;p59"/>
          <p:cNvSpPr txBox="1"/>
          <p:nvPr>
            <p:ph idx="15" type="subTitle"/>
          </p:nvPr>
        </p:nvSpPr>
        <p:spPr>
          <a:xfrm>
            <a:off x="8102373" y="2660884"/>
            <a:ext cx="3115200" cy="1022700"/>
          </a:xfrm>
          <a:prstGeom prst="rect">
            <a:avLst/>
          </a:prstGeom>
        </p:spPr>
        <p:txBody>
          <a:bodyPr anchorCtr="0" anchor="ctr" bIns="121900" lIns="121900" spcFirstLastPara="1" rIns="121900" wrap="square" tIns="121900">
            <a:noAutofit/>
          </a:bodyPr>
          <a:lstStyle/>
          <a:p>
            <a:pPr indent="0" lvl="0" marL="0" rtl="0" algn="ctr">
              <a:spcBef>
                <a:spcPts val="0"/>
              </a:spcBef>
              <a:spcAft>
                <a:spcPts val="0"/>
              </a:spcAft>
              <a:buNone/>
            </a:pPr>
            <a:r>
              <a:rPr lang="en-IN"/>
              <a:t>Learning and testing some basic programs in OpenCV.</a:t>
            </a:r>
            <a:endParaRPr/>
          </a:p>
        </p:txBody>
      </p:sp>
      <p:sp>
        <p:nvSpPr>
          <p:cNvPr id="2289" name="Google Shape;2289;p59"/>
          <p:cNvSpPr txBox="1"/>
          <p:nvPr>
            <p:ph idx="8" type="subTitle"/>
          </p:nvPr>
        </p:nvSpPr>
        <p:spPr>
          <a:xfrm>
            <a:off x="974429" y="2660884"/>
            <a:ext cx="3115200" cy="1022700"/>
          </a:xfrm>
          <a:prstGeom prst="rect">
            <a:avLst/>
          </a:prstGeom>
        </p:spPr>
        <p:txBody>
          <a:bodyPr anchorCtr="0" anchor="ctr" bIns="121900" lIns="121900" spcFirstLastPara="1" rIns="121900" wrap="square" tIns="121900">
            <a:noAutofit/>
          </a:bodyPr>
          <a:lstStyle/>
          <a:p>
            <a:pPr indent="0" lvl="0" marL="0" rtl="0" algn="ctr">
              <a:spcBef>
                <a:spcPts val="0"/>
              </a:spcBef>
              <a:spcAft>
                <a:spcPts val="0"/>
              </a:spcAft>
              <a:buNone/>
            </a:pPr>
            <a:r>
              <a:rPr lang="en-IN"/>
              <a:t>Learn Python and its libraries such as numpy, collections, etc.</a:t>
            </a:r>
            <a:endParaRPr/>
          </a:p>
        </p:txBody>
      </p:sp>
      <p:sp>
        <p:nvSpPr>
          <p:cNvPr id="2290" name="Google Shape;2290;p59"/>
          <p:cNvSpPr txBox="1"/>
          <p:nvPr>
            <p:ph idx="6" type="ctrTitle"/>
          </p:nvPr>
        </p:nvSpPr>
        <p:spPr>
          <a:xfrm>
            <a:off x="982195" y="497367"/>
            <a:ext cx="10230000" cy="770400"/>
          </a:xfrm>
          <a:prstGeom prst="rect">
            <a:avLst/>
          </a:prstGeom>
        </p:spPr>
        <p:txBody>
          <a:bodyPr anchorCtr="0" anchor="ctr" bIns="121900" lIns="121900" spcFirstLastPara="1" rIns="121900" wrap="square" tIns="121900">
            <a:noAutofit/>
          </a:bodyPr>
          <a:lstStyle/>
          <a:p>
            <a:pPr indent="0" lvl="0" marL="0" rtl="0" algn="ctr">
              <a:spcBef>
                <a:spcPts val="0"/>
              </a:spcBef>
              <a:spcAft>
                <a:spcPts val="0"/>
              </a:spcAft>
              <a:buNone/>
            </a:pPr>
            <a:r>
              <a:rPr b="1" lang="en-IN" u="sng">
                <a:solidFill>
                  <a:srgbClr val="000000"/>
                </a:solidFill>
                <a:latin typeface="Times New Roman"/>
                <a:ea typeface="Times New Roman"/>
                <a:cs typeface="Times New Roman"/>
                <a:sym typeface="Times New Roman"/>
              </a:rPr>
              <a:t>Activity Time Chart</a:t>
            </a:r>
            <a:endParaRPr b="1" u="sng">
              <a:solidFill>
                <a:srgbClr val="000000"/>
              </a:solidFill>
              <a:latin typeface="Times New Roman"/>
              <a:ea typeface="Times New Roman"/>
              <a:cs typeface="Times New Roman"/>
              <a:sym typeface="Times New Roman"/>
            </a:endParaRPr>
          </a:p>
        </p:txBody>
      </p:sp>
      <p:sp>
        <p:nvSpPr>
          <p:cNvPr id="2291" name="Google Shape;2291;p59"/>
          <p:cNvSpPr txBox="1"/>
          <p:nvPr>
            <p:ph type="title"/>
          </p:nvPr>
        </p:nvSpPr>
        <p:spPr>
          <a:xfrm>
            <a:off x="974429" y="4440070"/>
            <a:ext cx="3115200" cy="622800"/>
          </a:xfrm>
          <a:prstGeom prst="rect">
            <a:avLst/>
          </a:prstGeom>
        </p:spPr>
        <p:txBody>
          <a:bodyPr anchorCtr="0" anchor="ctr" bIns="121900" lIns="121900" spcFirstLastPara="1" rIns="121900" wrap="square" tIns="121900">
            <a:noAutofit/>
          </a:bodyPr>
          <a:lstStyle/>
          <a:p>
            <a:pPr indent="0" lvl="0" marL="0" rtl="0" algn="ctr">
              <a:spcBef>
                <a:spcPts val="0"/>
              </a:spcBef>
              <a:spcAft>
                <a:spcPts val="0"/>
              </a:spcAft>
              <a:buNone/>
            </a:pPr>
            <a:r>
              <a:rPr lang="en-IN"/>
              <a:t>Week 5</a:t>
            </a:r>
            <a:endParaRPr/>
          </a:p>
        </p:txBody>
      </p:sp>
      <p:sp>
        <p:nvSpPr>
          <p:cNvPr id="2292" name="Google Shape;2292;p59"/>
          <p:cNvSpPr txBox="1"/>
          <p:nvPr>
            <p:ph idx="1" type="subTitle"/>
          </p:nvPr>
        </p:nvSpPr>
        <p:spPr>
          <a:xfrm>
            <a:off x="974429" y="4954134"/>
            <a:ext cx="3115200" cy="1022700"/>
          </a:xfrm>
          <a:prstGeom prst="rect">
            <a:avLst/>
          </a:prstGeom>
        </p:spPr>
        <p:txBody>
          <a:bodyPr anchorCtr="0" anchor="ctr" bIns="121900" lIns="121900" spcFirstLastPara="1" rIns="121900" wrap="square" tIns="121900">
            <a:noAutofit/>
          </a:bodyPr>
          <a:lstStyle/>
          <a:p>
            <a:pPr indent="0" lvl="0" marL="0" rtl="0" algn="ctr">
              <a:spcBef>
                <a:spcPts val="0"/>
              </a:spcBef>
              <a:spcAft>
                <a:spcPts val="0"/>
              </a:spcAft>
              <a:buNone/>
            </a:pPr>
            <a:r>
              <a:rPr lang="en-IN"/>
              <a:t>Implementing the paint application </a:t>
            </a:r>
            <a:r>
              <a:rPr lang="en-IN"/>
              <a:t>windows</a:t>
            </a:r>
            <a:r>
              <a:rPr lang="en-IN"/>
              <a:t> and object detection.</a:t>
            </a:r>
            <a:endParaRPr/>
          </a:p>
        </p:txBody>
      </p:sp>
      <p:sp>
        <p:nvSpPr>
          <p:cNvPr id="2293" name="Google Shape;2293;p59"/>
          <p:cNvSpPr txBox="1"/>
          <p:nvPr>
            <p:ph idx="2" type="title"/>
          </p:nvPr>
        </p:nvSpPr>
        <p:spPr>
          <a:xfrm>
            <a:off x="4541097" y="4440070"/>
            <a:ext cx="3115200" cy="622800"/>
          </a:xfrm>
          <a:prstGeom prst="rect">
            <a:avLst/>
          </a:prstGeom>
        </p:spPr>
        <p:txBody>
          <a:bodyPr anchorCtr="0" anchor="ctr" bIns="121900" lIns="121900" spcFirstLastPara="1" rIns="121900" wrap="square" tIns="121900">
            <a:noAutofit/>
          </a:bodyPr>
          <a:lstStyle/>
          <a:p>
            <a:pPr indent="0" lvl="0" marL="0" rtl="0" algn="ctr">
              <a:spcBef>
                <a:spcPts val="0"/>
              </a:spcBef>
              <a:spcAft>
                <a:spcPts val="0"/>
              </a:spcAft>
              <a:buNone/>
            </a:pPr>
            <a:r>
              <a:rPr lang="en-IN"/>
              <a:t>Week 6</a:t>
            </a:r>
            <a:endParaRPr/>
          </a:p>
        </p:txBody>
      </p:sp>
      <p:sp>
        <p:nvSpPr>
          <p:cNvPr id="2294" name="Google Shape;2294;p59"/>
          <p:cNvSpPr txBox="1"/>
          <p:nvPr>
            <p:ph idx="3" type="subTitle"/>
          </p:nvPr>
        </p:nvSpPr>
        <p:spPr>
          <a:xfrm>
            <a:off x="4541097" y="4954134"/>
            <a:ext cx="3115200" cy="1022700"/>
          </a:xfrm>
          <a:prstGeom prst="rect">
            <a:avLst/>
          </a:prstGeom>
        </p:spPr>
        <p:txBody>
          <a:bodyPr anchorCtr="0" anchor="ctr" bIns="121900" lIns="121900" spcFirstLastPara="1" rIns="121900" wrap="square" tIns="121900">
            <a:noAutofit/>
          </a:bodyPr>
          <a:lstStyle/>
          <a:p>
            <a:pPr indent="0" lvl="0" marL="0" rtl="0" algn="ctr">
              <a:spcBef>
                <a:spcPts val="0"/>
              </a:spcBef>
              <a:spcAft>
                <a:spcPts val="0"/>
              </a:spcAft>
              <a:buNone/>
            </a:pPr>
            <a:r>
              <a:rPr lang="en-IN"/>
              <a:t>Adding basic features to the project , eg: switching between colors, changing brush size, etc.</a:t>
            </a:r>
            <a:endParaRPr/>
          </a:p>
        </p:txBody>
      </p:sp>
      <p:sp>
        <p:nvSpPr>
          <p:cNvPr id="2295" name="Google Shape;2295;p59"/>
          <p:cNvSpPr txBox="1"/>
          <p:nvPr>
            <p:ph idx="4" type="title"/>
          </p:nvPr>
        </p:nvSpPr>
        <p:spPr>
          <a:xfrm>
            <a:off x="8102373" y="4440070"/>
            <a:ext cx="3115200" cy="622800"/>
          </a:xfrm>
          <a:prstGeom prst="rect">
            <a:avLst/>
          </a:prstGeom>
        </p:spPr>
        <p:txBody>
          <a:bodyPr anchorCtr="0" anchor="ctr" bIns="121900" lIns="121900" spcFirstLastPara="1" rIns="121900" wrap="square" tIns="121900">
            <a:noAutofit/>
          </a:bodyPr>
          <a:lstStyle/>
          <a:p>
            <a:pPr indent="0" lvl="0" marL="0" rtl="0" algn="ctr">
              <a:spcBef>
                <a:spcPts val="0"/>
              </a:spcBef>
              <a:spcAft>
                <a:spcPts val="0"/>
              </a:spcAft>
              <a:buNone/>
            </a:pPr>
            <a:r>
              <a:rPr lang="en-IN"/>
              <a:t>Week 7</a:t>
            </a:r>
            <a:endParaRPr/>
          </a:p>
        </p:txBody>
      </p:sp>
      <p:sp>
        <p:nvSpPr>
          <p:cNvPr id="2296" name="Google Shape;2296;p59"/>
          <p:cNvSpPr txBox="1"/>
          <p:nvPr>
            <p:ph idx="5" type="subTitle"/>
          </p:nvPr>
        </p:nvSpPr>
        <p:spPr>
          <a:xfrm>
            <a:off x="8102373" y="4954134"/>
            <a:ext cx="3115200" cy="1022700"/>
          </a:xfrm>
          <a:prstGeom prst="rect">
            <a:avLst/>
          </a:prstGeom>
        </p:spPr>
        <p:txBody>
          <a:bodyPr anchorCtr="0" anchor="ctr" bIns="121900" lIns="121900" spcFirstLastPara="1" rIns="121900" wrap="square" tIns="121900">
            <a:noAutofit/>
          </a:bodyPr>
          <a:lstStyle/>
          <a:p>
            <a:pPr indent="0" lvl="0" marL="0" rtl="0" algn="ctr">
              <a:spcBef>
                <a:spcPts val="0"/>
              </a:spcBef>
              <a:spcAft>
                <a:spcPts val="0"/>
              </a:spcAft>
              <a:buNone/>
            </a:pPr>
            <a:r>
              <a:rPr lang="en-IN"/>
              <a:t>Adding advanced features and testing the project in different environments.</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0" name="Shape 2300"/>
        <p:cNvGrpSpPr/>
        <p:nvPr/>
      </p:nvGrpSpPr>
      <p:grpSpPr>
        <a:xfrm>
          <a:off x="0" y="0"/>
          <a:ext cx="0" cy="0"/>
          <a:chOff x="0" y="0"/>
          <a:chExt cx="0" cy="0"/>
        </a:xfrm>
      </p:grpSpPr>
      <p:sp>
        <p:nvSpPr>
          <p:cNvPr id="2301" name="Google Shape;2301;p60"/>
          <p:cNvSpPr/>
          <p:nvPr/>
        </p:nvSpPr>
        <p:spPr>
          <a:xfrm>
            <a:off x="2551680" y="527040"/>
            <a:ext cx="7446240" cy="821520"/>
          </a:xfrm>
          <a:prstGeom prst="rect">
            <a:avLst/>
          </a:prstGeom>
          <a:noFill/>
          <a:ln>
            <a:noFill/>
          </a:ln>
        </p:spPr>
        <p:txBody>
          <a:bodyPr anchorCtr="0" anchor="t" bIns="45000" lIns="90000" spcFirstLastPara="1" rIns="90000" wrap="square" tIns="45000">
            <a:noAutofit/>
          </a:bodyPr>
          <a:lstStyle/>
          <a:p>
            <a:pPr indent="0" lvl="0" marL="0" marR="0" rtl="0" algn="ctr">
              <a:lnSpc>
                <a:spcPct val="100000"/>
              </a:lnSpc>
              <a:spcBef>
                <a:spcPts val="0"/>
              </a:spcBef>
              <a:spcAft>
                <a:spcPts val="0"/>
              </a:spcAft>
              <a:buClr>
                <a:srgbClr val="000000"/>
              </a:buClr>
              <a:buSzPts val="4800"/>
              <a:buFont typeface="Arial"/>
              <a:buNone/>
            </a:pPr>
            <a:r>
              <a:rPr b="1" i="0" lang="en-IN" sz="4800" u="none" cap="none" strike="noStrike">
                <a:solidFill>
                  <a:srgbClr val="000000"/>
                </a:solidFill>
                <a:latin typeface="Century Gothic"/>
                <a:ea typeface="Century Gothic"/>
                <a:cs typeface="Century Gothic"/>
                <a:sym typeface="Century Gothic"/>
              </a:rPr>
              <a:t>KeyBoard Controls </a:t>
            </a:r>
            <a:endParaRPr b="0" i="0" sz="4800" u="none" cap="none" strike="noStrike">
              <a:solidFill>
                <a:srgbClr val="000000"/>
              </a:solidFill>
              <a:latin typeface="Arial"/>
              <a:ea typeface="Arial"/>
              <a:cs typeface="Arial"/>
              <a:sym typeface="Arial"/>
            </a:endParaRPr>
          </a:p>
        </p:txBody>
      </p:sp>
      <p:sp>
        <p:nvSpPr>
          <p:cNvPr id="2302" name="Google Shape;2302;p60"/>
          <p:cNvSpPr/>
          <p:nvPr/>
        </p:nvSpPr>
        <p:spPr>
          <a:xfrm>
            <a:off x="3002874" y="1773350"/>
            <a:ext cx="7518000" cy="4476600"/>
          </a:xfrm>
          <a:prstGeom prst="rect">
            <a:avLst/>
          </a:prstGeom>
          <a:noFill/>
          <a:ln>
            <a:noFill/>
          </a:ln>
        </p:spPr>
        <p:txBody>
          <a:bodyPr anchorCtr="0" anchor="t" bIns="45000" lIns="90000" spcFirstLastPara="1" rIns="90000" wrap="square" tIns="45000">
            <a:noAutofit/>
          </a:bodyPr>
          <a:lstStyle/>
          <a:p>
            <a:pPr indent="0" lvl="0" marL="0" marR="0" rtl="0" algn="l">
              <a:lnSpc>
                <a:spcPct val="150000"/>
              </a:lnSpc>
              <a:spcBef>
                <a:spcPts val="0"/>
              </a:spcBef>
              <a:spcAft>
                <a:spcPts val="0"/>
              </a:spcAft>
              <a:buClr>
                <a:srgbClr val="000000"/>
              </a:buClr>
              <a:buSzPts val="3200"/>
              <a:buFont typeface="Arial"/>
              <a:buNone/>
            </a:pPr>
            <a:r>
              <a:rPr b="1" i="0" lang="en-IN" sz="3200" u="none" cap="none" strike="noStrike">
                <a:solidFill>
                  <a:srgbClr val="000000"/>
                </a:solidFill>
                <a:latin typeface="Century Gothic"/>
                <a:ea typeface="Century Gothic"/>
                <a:cs typeface="Century Gothic"/>
                <a:sym typeface="Century Gothic"/>
              </a:rPr>
              <a:t>S</a:t>
            </a:r>
            <a:r>
              <a:rPr b="0" i="0" lang="en-IN" sz="3200" u="none" cap="none" strike="noStrike">
                <a:solidFill>
                  <a:srgbClr val="000000"/>
                </a:solidFill>
                <a:latin typeface="Century Gothic"/>
                <a:ea typeface="Century Gothic"/>
                <a:cs typeface="Century Gothic"/>
                <a:sym typeface="Century Gothic"/>
              </a:rPr>
              <a:t> - Enable/Disable Brush</a:t>
            </a:r>
            <a:endParaRPr b="0" i="0" sz="3200" u="none" cap="none" strike="noStrike">
              <a:solidFill>
                <a:srgbClr val="000000"/>
              </a:solidFill>
              <a:latin typeface="Arial"/>
              <a:ea typeface="Arial"/>
              <a:cs typeface="Arial"/>
              <a:sym typeface="Arial"/>
            </a:endParaRPr>
          </a:p>
          <a:p>
            <a:pPr indent="0" lvl="0" marL="0" marR="0" rtl="0" algn="l">
              <a:lnSpc>
                <a:spcPct val="150000"/>
              </a:lnSpc>
              <a:spcBef>
                <a:spcPts val="0"/>
              </a:spcBef>
              <a:spcAft>
                <a:spcPts val="0"/>
              </a:spcAft>
              <a:buClr>
                <a:srgbClr val="000000"/>
              </a:buClr>
              <a:buSzPts val="3200"/>
              <a:buFont typeface="Arial"/>
              <a:buNone/>
            </a:pPr>
            <a:r>
              <a:rPr b="1" i="0" lang="en-IN" sz="3200" u="none" cap="none" strike="noStrike">
                <a:solidFill>
                  <a:srgbClr val="000000"/>
                </a:solidFill>
                <a:latin typeface="Century Gothic"/>
                <a:ea typeface="Century Gothic"/>
                <a:cs typeface="Century Gothic"/>
                <a:sym typeface="Century Gothic"/>
              </a:rPr>
              <a:t>M</a:t>
            </a:r>
            <a:r>
              <a:rPr b="0" i="0" lang="en-IN" sz="3200" u="none" cap="none" strike="noStrike">
                <a:solidFill>
                  <a:srgbClr val="000000"/>
                </a:solidFill>
                <a:latin typeface="Century Gothic"/>
                <a:ea typeface="Century Gothic"/>
                <a:cs typeface="Century Gothic"/>
                <a:sym typeface="Century Gothic"/>
              </a:rPr>
              <a:t> – Increase Brush Size</a:t>
            </a:r>
            <a:endParaRPr b="0" i="0" sz="3200" u="none" cap="none" strike="noStrike">
              <a:solidFill>
                <a:srgbClr val="000000"/>
              </a:solidFill>
              <a:latin typeface="Arial"/>
              <a:ea typeface="Arial"/>
              <a:cs typeface="Arial"/>
              <a:sym typeface="Arial"/>
            </a:endParaRPr>
          </a:p>
          <a:p>
            <a:pPr indent="0" lvl="0" marL="0" marR="0" rtl="0" algn="l">
              <a:lnSpc>
                <a:spcPct val="150000"/>
              </a:lnSpc>
              <a:spcBef>
                <a:spcPts val="0"/>
              </a:spcBef>
              <a:spcAft>
                <a:spcPts val="0"/>
              </a:spcAft>
              <a:buClr>
                <a:srgbClr val="000000"/>
              </a:buClr>
              <a:buSzPts val="3200"/>
              <a:buFont typeface="Arial"/>
              <a:buNone/>
            </a:pPr>
            <a:r>
              <a:rPr b="1" i="0" lang="en-IN" sz="3200" u="none" cap="none" strike="noStrike">
                <a:solidFill>
                  <a:srgbClr val="000000"/>
                </a:solidFill>
                <a:latin typeface="Century Gothic"/>
                <a:ea typeface="Century Gothic"/>
                <a:cs typeface="Century Gothic"/>
                <a:sym typeface="Century Gothic"/>
              </a:rPr>
              <a:t>N</a:t>
            </a:r>
            <a:r>
              <a:rPr b="0" i="0" lang="en-IN" sz="3200" u="none" cap="none" strike="noStrike">
                <a:solidFill>
                  <a:srgbClr val="000000"/>
                </a:solidFill>
                <a:latin typeface="Century Gothic"/>
                <a:ea typeface="Century Gothic"/>
                <a:cs typeface="Century Gothic"/>
                <a:sym typeface="Century Gothic"/>
              </a:rPr>
              <a:t> – Decrease Brush Size</a:t>
            </a:r>
            <a:endParaRPr b="0" i="0" sz="3200" u="none" cap="none" strike="noStrike">
              <a:solidFill>
                <a:srgbClr val="000000"/>
              </a:solidFill>
              <a:latin typeface="Arial"/>
              <a:ea typeface="Arial"/>
              <a:cs typeface="Arial"/>
              <a:sym typeface="Arial"/>
            </a:endParaRPr>
          </a:p>
          <a:p>
            <a:pPr indent="0" lvl="0" marL="0" marR="0" rtl="0" algn="l">
              <a:lnSpc>
                <a:spcPct val="150000"/>
              </a:lnSpc>
              <a:spcBef>
                <a:spcPts val="0"/>
              </a:spcBef>
              <a:spcAft>
                <a:spcPts val="0"/>
              </a:spcAft>
              <a:buClr>
                <a:srgbClr val="000000"/>
              </a:buClr>
              <a:buSzPts val="3200"/>
              <a:buFont typeface="Arial"/>
              <a:buNone/>
            </a:pPr>
            <a:r>
              <a:rPr b="1" i="0" lang="en-IN" sz="3200" u="none" cap="none" strike="noStrike">
                <a:solidFill>
                  <a:srgbClr val="000000"/>
                </a:solidFill>
                <a:latin typeface="Century Gothic"/>
                <a:ea typeface="Century Gothic"/>
                <a:cs typeface="Century Gothic"/>
                <a:sym typeface="Century Gothic"/>
              </a:rPr>
              <a:t>P</a:t>
            </a:r>
            <a:r>
              <a:rPr b="0" i="0" lang="en-IN" sz="3200" u="none" cap="none" strike="noStrike">
                <a:solidFill>
                  <a:srgbClr val="000000"/>
                </a:solidFill>
                <a:latin typeface="Century Gothic"/>
                <a:ea typeface="Century Gothic"/>
                <a:cs typeface="Century Gothic"/>
                <a:sym typeface="Century Gothic"/>
              </a:rPr>
              <a:t> – Save The Drawing</a:t>
            </a:r>
            <a:endParaRPr b="0" i="0" sz="3200" u="none" cap="none" strike="noStrike">
              <a:solidFill>
                <a:srgbClr val="000000"/>
              </a:solidFill>
              <a:latin typeface="Arial"/>
              <a:ea typeface="Arial"/>
              <a:cs typeface="Arial"/>
              <a:sym typeface="Arial"/>
            </a:endParaRPr>
          </a:p>
          <a:p>
            <a:pPr indent="0" lvl="0" marL="0" marR="0" rtl="0" algn="l">
              <a:lnSpc>
                <a:spcPct val="150000"/>
              </a:lnSpc>
              <a:spcBef>
                <a:spcPts val="0"/>
              </a:spcBef>
              <a:spcAft>
                <a:spcPts val="0"/>
              </a:spcAft>
              <a:buClr>
                <a:srgbClr val="000000"/>
              </a:buClr>
              <a:buSzPts val="3200"/>
              <a:buFont typeface="Arial"/>
              <a:buNone/>
            </a:pPr>
            <a:r>
              <a:rPr b="1" i="0" lang="en-IN" sz="3200" u="none" cap="none" strike="noStrike">
                <a:solidFill>
                  <a:srgbClr val="000000"/>
                </a:solidFill>
                <a:latin typeface="Century Gothic"/>
                <a:ea typeface="Century Gothic"/>
                <a:cs typeface="Century Gothic"/>
                <a:sym typeface="Century Gothic"/>
              </a:rPr>
              <a:t>Q</a:t>
            </a:r>
            <a:r>
              <a:rPr b="0" i="0" lang="en-IN" sz="3200" u="none" cap="none" strike="noStrike">
                <a:solidFill>
                  <a:srgbClr val="000000"/>
                </a:solidFill>
                <a:latin typeface="Century Gothic"/>
                <a:ea typeface="Century Gothic"/>
                <a:cs typeface="Century Gothic"/>
                <a:sym typeface="Century Gothic"/>
              </a:rPr>
              <a:t> – Quit The Application</a:t>
            </a:r>
            <a:endParaRPr b="0" i="0" sz="3200" u="none" cap="none" strike="noStrike">
              <a:solidFill>
                <a:srgbClr val="000000"/>
              </a:solidFill>
              <a:latin typeface="Arial"/>
              <a:ea typeface="Arial"/>
              <a:cs typeface="Arial"/>
              <a:sym typeface="Arial"/>
            </a:endParaRPr>
          </a:p>
          <a:p>
            <a:pPr indent="0" lvl="0" marL="0" marR="0" rtl="0" algn="l">
              <a:lnSpc>
                <a:spcPct val="150000"/>
              </a:lnSpc>
              <a:spcBef>
                <a:spcPts val="0"/>
              </a:spcBef>
              <a:spcAft>
                <a:spcPts val="0"/>
              </a:spcAft>
              <a:buClr>
                <a:srgbClr val="000000"/>
              </a:buClr>
              <a:buSzPts val="3200"/>
              <a:buFont typeface="Arial"/>
              <a:buNone/>
            </a:pPr>
            <a:r>
              <a:rPr b="1" i="0" lang="en-IN" sz="3200" u="none" cap="none" strike="noStrike">
                <a:solidFill>
                  <a:srgbClr val="000000"/>
                </a:solidFill>
                <a:latin typeface="Century Gothic"/>
                <a:ea typeface="Century Gothic"/>
                <a:cs typeface="Century Gothic"/>
                <a:sym typeface="Century Gothic"/>
              </a:rPr>
              <a:t>L – </a:t>
            </a:r>
            <a:r>
              <a:rPr b="0" i="0" lang="en-IN" sz="3200" u="none" cap="none" strike="noStrike">
                <a:solidFill>
                  <a:srgbClr val="000000"/>
                </a:solidFill>
                <a:latin typeface="Century Gothic"/>
                <a:ea typeface="Century Gothic"/>
                <a:cs typeface="Century Gothic"/>
                <a:sym typeface="Century Gothic"/>
              </a:rPr>
              <a:t>Choose Color From Color Slider</a:t>
            </a:r>
            <a:endParaRPr b="0" i="0" sz="3200" u="none" cap="none" strike="noStrike">
              <a:solidFill>
                <a:srgbClr val="000000"/>
              </a:solidFill>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6" name="Shape 2306"/>
        <p:cNvGrpSpPr/>
        <p:nvPr/>
      </p:nvGrpSpPr>
      <p:grpSpPr>
        <a:xfrm>
          <a:off x="0" y="0"/>
          <a:ext cx="0" cy="0"/>
          <a:chOff x="0" y="0"/>
          <a:chExt cx="0" cy="0"/>
        </a:xfrm>
      </p:grpSpPr>
      <p:sp>
        <p:nvSpPr>
          <p:cNvPr id="2307" name="Google Shape;2307;p61"/>
          <p:cNvSpPr/>
          <p:nvPr/>
        </p:nvSpPr>
        <p:spPr>
          <a:xfrm>
            <a:off x="3603127" y="381956"/>
            <a:ext cx="5298900" cy="9843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8800"/>
              <a:buFont typeface="Arial"/>
              <a:buNone/>
            </a:pPr>
            <a:r>
              <a:t/>
            </a:r>
            <a:endParaRPr b="0" i="0" sz="8800" u="none" cap="none" strike="noStrike">
              <a:solidFill>
                <a:srgbClr val="000000"/>
              </a:solidFill>
              <a:latin typeface="Arial"/>
              <a:ea typeface="Arial"/>
              <a:cs typeface="Arial"/>
              <a:sym typeface="Arial"/>
            </a:endParaRPr>
          </a:p>
        </p:txBody>
      </p:sp>
      <p:sp>
        <p:nvSpPr>
          <p:cNvPr id="2308" name="Google Shape;2308;p61"/>
          <p:cNvSpPr txBox="1"/>
          <p:nvPr>
            <p:ph idx="4294967295" type="title"/>
          </p:nvPr>
        </p:nvSpPr>
        <p:spPr>
          <a:xfrm>
            <a:off x="3469025" y="2060400"/>
            <a:ext cx="5433000" cy="2286000"/>
          </a:xfrm>
          <a:prstGeom prst="rect">
            <a:avLst/>
          </a:prstGeom>
        </p:spPr>
        <p:txBody>
          <a:bodyPr anchorCtr="0" anchor="t" bIns="121900" lIns="121900" spcFirstLastPara="1" rIns="121900" wrap="square" tIns="121900">
            <a:noAutofit/>
          </a:bodyPr>
          <a:lstStyle/>
          <a:p>
            <a:pPr indent="0" lvl="0" marL="0" rtl="0" algn="ctr">
              <a:lnSpc>
                <a:spcPct val="100000"/>
              </a:lnSpc>
              <a:spcBef>
                <a:spcPts val="0"/>
              </a:spcBef>
              <a:spcAft>
                <a:spcPts val="0"/>
              </a:spcAft>
              <a:buClr>
                <a:srgbClr val="000000"/>
              </a:buClr>
              <a:buSzPts val="8800"/>
              <a:buFont typeface="Arial"/>
              <a:buNone/>
            </a:pPr>
            <a:r>
              <a:rPr b="1" lang="en-IN" sz="5900">
                <a:latin typeface="Century Gothic"/>
                <a:ea typeface="Century Gothic"/>
                <a:cs typeface="Century Gothic"/>
                <a:sym typeface="Century Gothic"/>
              </a:rPr>
              <a:t>{ CODE }</a:t>
            </a:r>
            <a:endParaRPr sz="5900">
              <a:latin typeface="Arial"/>
              <a:ea typeface="Arial"/>
              <a:cs typeface="Arial"/>
              <a:sym typeface="Arial"/>
            </a:endParaRPr>
          </a:p>
          <a:p>
            <a:pPr indent="0" lvl="0" marL="0" rtl="0" algn="ctr">
              <a:lnSpc>
                <a:spcPct val="100000"/>
              </a:lnSpc>
              <a:spcBef>
                <a:spcPts val="0"/>
              </a:spcBef>
              <a:spcAft>
                <a:spcPts val="0"/>
              </a:spcAft>
              <a:buClr>
                <a:srgbClr val="000000"/>
              </a:buClr>
              <a:buSzPts val="8800"/>
              <a:buFont typeface="Arial"/>
              <a:buNone/>
            </a:pPr>
            <a:r>
              <a:rPr b="1" lang="en-IN" sz="5900">
                <a:latin typeface="Century Gothic"/>
                <a:ea typeface="Century Gothic"/>
                <a:cs typeface="Century Gothic"/>
                <a:sym typeface="Century Gothic"/>
              </a:rPr>
              <a:t>EXPLANATION</a:t>
            </a:r>
            <a:endParaRPr sz="59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2" name="Shape 2312"/>
        <p:cNvGrpSpPr/>
        <p:nvPr/>
      </p:nvGrpSpPr>
      <p:grpSpPr>
        <a:xfrm>
          <a:off x="0" y="0"/>
          <a:ext cx="0" cy="0"/>
          <a:chOff x="0" y="0"/>
          <a:chExt cx="0" cy="0"/>
        </a:xfrm>
      </p:grpSpPr>
      <p:pic>
        <p:nvPicPr>
          <p:cNvPr id="2313" name="Google Shape;2313;p62"/>
          <p:cNvPicPr preferRelativeResize="0"/>
          <p:nvPr/>
        </p:nvPicPr>
        <p:blipFill rotWithShape="1">
          <a:blip r:embed="rId3">
            <a:alphaModFix/>
          </a:blip>
          <a:srcRect b="0" l="0" r="0" t="0"/>
          <a:stretch/>
        </p:blipFill>
        <p:spPr>
          <a:xfrm>
            <a:off x="2675160" y="1332360"/>
            <a:ext cx="6841080" cy="4591080"/>
          </a:xfrm>
          <a:prstGeom prst="rect">
            <a:avLst/>
          </a:prstGeom>
          <a:noFill/>
          <a:ln>
            <a:noFill/>
          </a:ln>
        </p:spPr>
      </p:pic>
      <p:sp>
        <p:nvSpPr>
          <p:cNvPr id="2314" name="Google Shape;2314;p62"/>
          <p:cNvSpPr/>
          <p:nvPr/>
        </p:nvSpPr>
        <p:spPr>
          <a:xfrm>
            <a:off x="-98280" y="437400"/>
            <a:ext cx="13028400" cy="639000"/>
          </a:xfrm>
          <a:prstGeom prst="rect">
            <a:avLst/>
          </a:prstGeom>
          <a:noFill/>
          <a:ln>
            <a:noFill/>
          </a:ln>
        </p:spPr>
        <p:txBody>
          <a:bodyPr anchorCtr="0" anchor="t" bIns="45000" lIns="90000" spcFirstLastPara="1" rIns="90000" wrap="square" tIns="45000">
            <a:noAutofit/>
          </a:bodyPr>
          <a:lstStyle/>
          <a:p>
            <a:pPr indent="0" lvl="0" marL="0" marR="0" rtl="0" algn="ctr">
              <a:lnSpc>
                <a:spcPct val="100000"/>
              </a:lnSpc>
              <a:spcBef>
                <a:spcPts val="0"/>
              </a:spcBef>
              <a:spcAft>
                <a:spcPts val="0"/>
              </a:spcAft>
              <a:buClr>
                <a:srgbClr val="000000"/>
              </a:buClr>
              <a:buSzPts val="3600"/>
              <a:buFont typeface="Arial"/>
              <a:buNone/>
            </a:pPr>
            <a:r>
              <a:rPr b="1" i="0" lang="en-IN" sz="3600" u="none" cap="none" strike="noStrike">
                <a:solidFill>
                  <a:srgbClr val="000000"/>
                </a:solidFill>
                <a:latin typeface="Century Gothic"/>
                <a:ea typeface="Century Gothic"/>
                <a:cs typeface="Century Gothic"/>
                <a:sym typeface="Century Gothic"/>
              </a:rPr>
              <a:t>1. SELECTION OF COLORS/CLEAR BUTTON/ERASER</a:t>
            </a:r>
            <a:endParaRPr b="0" i="0" sz="3600" u="none" cap="none" strike="noStrike">
              <a:solidFill>
                <a:srgbClr val="000000"/>
              </a:solidFill>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8" name="Shape 2318"/>
        <p:cNvGrpSpPr/>
        <p:nvPr/>
      </p:nvGrpSpPr>
      <p:grpSpPr>
        <a:xfrm>
          <a:off x="0" y="0"/>
          <a:ext cx="0" cy="0"/>
          <a:chOff x="0" y="0"/>
          <a:chExt cx="0" cy="0"/>
        </a:xfrm>
      </p:grpSpPr>
      <p:sp>
        <p:nvSpPr>
          <p:cNvPr id="2319" name="Google Shape;2319;p63"/>
          <p:cNvSpPr/>
          <p:nvPr/>
        </p:nvSpPr>
        <p:spPr>
          <a:xfrm>
            <a:off x="-159480" y="437400"/>
            <a:ext cx="13150440" cy="639000"/>
          </a:xfrm>
          <a:prstGeom prst="rect">
            <a:avLst/>
          </a:prstGeom>
          <a:noFill/>
          <a:ln>
            <a:noFill/>
          </a:ln>
        </p:spPr>
        <p:txBody>
          <a:bodyPr anchorCtr="0" anchor="t" bIns="45000" lIns="90000" spcFirstLastPara="1" rIns="90000" wrap="square" tIns="45000">
            <a:noAutofit/>
          </a:bodyPr>
          <a:lstStyle/>
          <a:p>
            <a:pPr indent="0" lvl="0" marL="0" marR="0" rtl="0" algn="ctr">
              <a:lnSpc>
                <a:spcPct val="100000"/>
              </a:lnSpc>
              <a:spcBef>
                <a:spcPts val="0"/>
              </a:spcBef>
              <a:spcAft>
                <a:spcPts val="0"/>
              </a:spcAft>
              <a:buClr>
                <a:srgbClr val="000000"/>
              </a:buClr>
              <a:buSzPts val="3600"/>
              <a:buFont typeface="Arial"/>
              <a:buNone/>
            </a:pPr>
            <a:r>
              <a:rPr b="1" i="0" lang="en-IN" sz="3600" u="none" cap="none" strike="noStrike">
                <a:solidFill>
                  <a:srgbClr val="000000"/>
                </a:solidFill>
                <a:latin typeface="Century Gothic"/>
                <a:ea typeface="Century Gothic"/>
                <a:cs typeface="Century Gothic"/>
                <a:sym typeface="Century Gothic"/>
              </a:rPr>
              <a:t>2. FINDING LARGEST CONTOUR OF ALL CONTOURS</a:t>
            </a:r>
            <a:endParaRPr b="0" i="0" sz="3600" u="none" cap="none" strike="noStrike">
              <a:solidFill>
                <a:srgbClr val="000000"/>
              </a:solidFill>
              <a:latin typeface="Arial"/>
              <a:ea typeface="Arial"/>
              <a:cs typeface="Arial"/>
              <a:sym typeface="Arial"/>
            </a:endParaRPr>
          </a:p>
        </p:txBody>
      </p:sp>
      <p:pic>
        <p:nvPicPr>
          <p:cNvPr id="2320" name="Google Shape;2320;p63"/>
          <p:cNvPicPr preferRelativeResize="0"/>
          <p:nvPr/>
        </p:nvPicPr>
        <p:blipFill rotWithShape="1">
          <a:blip r:embed="rId3">
            <a:alphaModFix/>
          </a:blip>
          <a:srcRect b="0" l="0" r="0" t="0"/>
          <a:stretch/>
        </p:blipFill>
        <p:spPr>
          <a:xfrm>
            <a:off x="253080" y="1689840"/>
            <a:ext cx="11685240" cy="402768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4" name="Shape 2324"/>
        <p:cNvGrpSpPr/>
        <p:nvPr/>
      </p:nvGrpSpPr>
      <p:grpSpPr>
        <a:xfrm>
          <a:off x="0" y="0"/>
          <a:ext cx="0" cy="0"/>
          <a:chOff x="0" y="0"/>
          <a:chExt cx="0" cy="0"/>
        </a:xfrm>
      </p:grpSpPr>
      <p:sp>
        <p:nvSpPr>
          <p:cNvPr id="2325" name="Google Shape;2325;p64"/>
          <p:cNvSpPr/>
          <p:nvPr/>
        </p:nvSpPr>
        <p:spPr>
          <a:xfrm>
            <a:off x="653040" y="437400"/>
            <a:ext cx="11525760" cy="639000"/>
          </a:xfrm>
          <a:prstGeom prst="rect">
            <a:avLst/>
          </a:prstGeom>
          <a:noFill/>
          <a:ln>
            <a:noFill/>
          </a:ln>
        </p:spPr>
        <p:txBody>
          <a:bodyPr anchorCtr="0" anchor="t" bIns="45000" lIns="90000" spcFirstLastPara="1" rIns="90000" wrap="square" tIns="45000">
            <a:noAutofit/>
          </a:bodyPr>
          <a:lstStyle/>
          <a:p>
            <a:pPr indent="0" lvl="0" marL="0" marR="0" rtl="0" algn="ctr">
              <a:lnSpc>
                <a:spcPct val="100000"/>
              </a:lnSpc>
              <a:spcBef>
                <a:spcPts val="0"/>
              </a:spcBef>
              <a:spcAft>
                <a:spcPts val="0"/>
              </a:spcAft>
              <a:buClr>
                <a:srgbClr val="000000"/>
              </a:buClr>
              <a:buSzPts val="3600"/>
              <a:buFont typeface="Arial"/>
              <a:buNone/>
            </a:pPr>
            <a:r>
              <a:rPr b="1" i="0" lang="en-IN" sz="3600" u="none" cap="none" strike="noStrike">
                <a:solidFill>
                  <a:srgbClr val="000000"/>
                </a:solidFill>
                <a:latin typeface="Century Gothic"/>
                <a:ea typeface="Century Gothic"/>
                <a:cs typeface="Century Gothic"/>
                <a:sym typeface="Century Gothic"/>
              </a:rPr>
              <a:t>3. KEY MAPPINGS FOR VARIOUS FUNCTIONS</a:t>
            </a:r>
            <a:endParaRPr b="0" i="0" sz="3600" u="none" cap="none" strike="noStrike">
              <a:solidFill>
                <a:srgbClr val="000000"/>
              </a:solidFill>
              <a:latin typeface="Arial"/>
              <a:ea typeface="Arial"/>
              <a:cs typeface="Arial"/>
              <a:sym typeface="Arial"/>
            </a:endParaRPr>
          </a:p>
        </p:txBody>
      </p:sp>
      <p:pic>
        <p:nvPicPr>
          <p:cNvPr id="2326" name="Google Shape;2326;p64"/>
          <p:cNvPicPr preferRelativeResize="0"/>
          <p:nvPr/>
        </p:nvPicPr>
        <p:blipFill rotWithShape="1">
          <a:blip r:embed="rId3">
            <a:alphaModFix/>
          </a:blip>
          <a:srcRect b="0" l="0" r="0" t="0"/>
          <a:stretch/>
        </p:blipFill>
        <p:spPr>
          <a:xfrm>
            <a:off x="2802600" y="1189800"/>
            <a:ext cx="6586560" cy="532764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0" name="Shape 2330"/>
        <p:cNvGrpSpPr/>
        <p:nvPr/>
      </p:nvGrpSpPr>
      <p:grpSpPr>
        <a:xfrm>
          <a:off x="0" y="0"/>
          <a:ext cx="0" cy="0"/>
          <a:chOff x="0" y="0"/>
          <a:chExt cx="0" cy="0"/>
        </a:xfrm>
      </p:grpSpPr>
      <p:sp>
        <p:nvSpPr>
          <p:cNvPr id="2331" name="Google Shape;2331;p65"/>
          <p:cNvSpPr/>
          <p:nvPr/>
        </p:nvSpPr>
        <p:spPr>
          <a:xfrm>
            <a:off x="2175840" y="225360"/>
            <a:ext cx="8197560" cy="699840"/>
          </a:xfrm>
          <a:prstGeom prst="rect">
            <a:avLst/>
          </a:prstGeom>
          <a:noFill/>
          <a:ln>
            <a:noFill/>
          </a:ln>
        </p:spPr>
        <p:txBody>
          <a:bodyPr anchorCtr="0" anchor="t" bIns="45000" lIns="90000" spcFirstLastPara="1" rIns="90000" wrap="square" tIns="45000">
            <a:noAutofit/>
          </a:bodyPr>
          <a:lstStyle/>
          <a:p>
            <a:pPr indent="0" lvl="0" marL="0" marR="0" rtl="0" algn="ctr">
              <a:lnSpc>
                <a:spcPct val="100000"/>
              </a:lnSpc>
              <a:spcBef>
                <a:spcPts val="0"/>
              </a:spcBef>
              <a:spcAft>
                <a:spcPts val="0"/>
              </a:spcAft>
              <a:buClr>
                <a:srgbClr val="000000"/>
              </a:buClr>
              <a:buSzPts val="4000"/>
              <a:buFont typeface="Arial"/>
              <a:buNone/>
            </a:pPr>
            <a:r>
              <a:rPr b="1" i="0" lang="en-IN" sz="4000" u="none" cap="none" strike="noStrike">
                <a:solidFill>
                  <a:srgbClr val="000000"/>
                </a:solidFill>
                <a:latin typeface="Century Gothic"/>
                <a:ea typeface="Century Gothic"/>
                <a:cs typeface="Century Gothic"/>
                <a:sym typeface="Century Gothic"/>
              </a:rPr>
              <a:t>Demo Illustration Of Project</a:t>
            </a:r>
            <a:endParaRPr b="0" i="0" sz="4000" u="none" cap="none" strike="noStrike">
              <a:solidFill>
                <a:srgbClr val="000000"/>
              </a:solidFill>
              <a:latin typeface="Arial"/>
              <a:ea typeface="Arial"/>
              <a:cs typeface="Arial"/>
              <a:sym typeface="Arial"/>
            </a:endParaRPr>
          </a:p>
        </p:txBody>
      </p:sp>
      <p:pic>
        <p:nvPicPr>
          <p:cNvPr id="2332" name="Google Shape;2332;p65"/>
          <p:cNvPicPr preferRelativeResize="0"/>
          <p:nvPr/>
        </p:nvPicPr>
        <p:blipFill rotWithShape="1">
          <a:blip r:embed="rId3">
            <a:alphaModFix/>
          </a:blip>
          <a:srcRect b="4214" l="0" r="0" t="0"/>
          <a:stretch/>
        </p:blipFill>
        <p:spPr>
          <a:xfrm>
            <a:off x="1611950" y="1184750"/>
            <a:ext cx="8968101" cy="4829401"/>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6" name="Shape 2336"/>
        <p:cNvGrpSpPr/>
        <p:nvPr/>
      </p:nvGrpSpPr>
      <p:grpSpPr>
        <a:xfrm>
          <a:off x="0" y="0"/>
          <a:ext cx="0" cy="0"/>
          <a:chOff x="0" y="0"/>
          <a:chExt cx="0" cy="0"/>
        </a:xfrm>
      </p:grpSpPr>
      <p:sp>
        <p:nvSpPr>
          <p:cNvPr id="2337" name="Google Shape;2337;p66"/>
          <p:cNvSpPr txBox="1"/>
          <p:nvPr>
            <p:ph type="ctrTitle"/>
          </p:nvPr>
        </p:nvSpPr>
        <p:spPr>
          <a:xfrm>
            <a:off x="982195" y="497367"/>
            <a:ext cx="10230000" cy="770400"/>
          </a:xfrm>
          <a:prstGeom prst="rect">
            <a:avLst/>
          </a:prstGeom>
        </p:spPr>
        <p:txBody>
          <a:bodyPr anchorCtr="0" anchor="ctr" bIns="121900" lIns="121900" spcFirstLastPara="1" rIns="121900" wrap="square" tIns="121900">
            <a:noAutofit/>
          </a:bodyPr>
          <a:lstStyle/>
          <a:p>
            <a:pPr indent="0" lvl="0" marL="0" rtl="0" algn="ctr">
              <a:spcBef>
                <a:spcPts val="0"/>
              </a:spcBef>
              <a:spcAft>
                <a:spcPts val="0"/>
              </a:spcAft>
              <a:buNone/>
            </a:pPr>
            <a:r>
              <a:rPr lang="en-IN">
                <a:solidFill>
                  <a:srgbClr val="000000"/>
                </a:solidFill>
              </a:rPr>
              <a:t>Future Enhancements</a:t>
            </a:r>
            <a:endParaRPr>
              <a:solidFill>
                <a:srgbClr val="000000"/>
              </a:solidFill>
            </a:endParaRPr>
          </a:p>
        </p:txBody>
      </p:sp>
      <p:sp>
        <p:nvSpPr>
          <p:cNvPr id="2338" name="Google Shape;2338;p66"/>
          <p:cNvSpPr txBox="1"/>
          <p:nvPr>
            <p:ph idx="1" type="body"/>
          </p:nvPr>
        </p:nvSpPr>
        <p:spPr>
          <a:xfrm>
            <a:off x="1423750" y="1442275"/>
            <a:ext cx="10272000" cy="2341500"/>
          </a:xfrm>
          <a:prstGeom prst="rect">
            <a:avLst/>
          </a:prstGeom>
        </p:spPr>
        <p:txBody>
          <a:bodyPr anchorCtr="0" anchor="t" bIns="121900" lIns="121900" spcFirstLastPara="1" rIns="121900" wrap="square" tIns="121900">
            <a:noAutofit/>
          </a:bodyPr>
          <a:lstStyle/>
          <a:p>
            <a:pPr indent="-381000" lvl="0" marL="457200" rtl="0" algn="l">
              <a:lnSpc>
                <a:spcPct val="200000"/>
              </a:lnSpc>
              <a:spcBef>
                <a:spcPts val="0"/>
              </a:spcBef>
              <a:spcAft>
                <a:spcPts val="0"/>
              </a:spcAft>
              <a:buSzPts val="2400"/>
              <a:buChar char="●"/>
            </a:pPr>
            <a:r>
              <a:rPr lang="en-IN" sz="2100"/>
              <a:t>Working on User Interface and User Experience.</a:t>
            </a:r>
            <a:endParaRPr sz="2100"/>
          </a:p>
          <a:p>
            <a:pPr indent="-381000" lvl="0" marL="457200" rtl="0" algn="l">
              <a:lnSpc>
                <a:spcPct val="200000"/>
              </a:lnSpc>
              <a:spcBef>
                <a:spcPts val="0"/>
              </a:spcBef>
              <a:spcAft>
                <a:spcPts val="0"/>
              </a:spcAft>
              <a:buSzPts val="2400"/>
              <a:buChar char="●"/>
            </a:pPr>
            <a:r>
              <a:rPr lang="en-IN" sz="2100"/>
              <a:t>Increasing accuracy in detecting contours.</a:t>
            </a:r>
            <a:endParaRPr sz="2100"/>
          </a:p>
          <a:p>
            <a:pPr indent="-381000" lvl="0" marL="457200" rtl="0" algn="l">
              <a:lnSpc>
                <a:spcPct val="200000"/>
              </a:lnSpc>
              <a:spcBef>
                <a:spcPts val="0"/>
              </a:spcBef>
              <a:spcAft>
                <a:spcPts val="0"/>
              </a:spcAft>
              <a:buSzPts val="2400"/>
              <a:buChar char="●"/>
            </a:pPr>
            <a:r>
              <a:rPr lang="en-IN" sz="2100"/>
              <a:t>Fill color function.</a:t>
            </a:r>
            <a:endParaRPr sz="2100"/>
          </a:p>
          <a:p>
            <a:pPr indent="0" lvl="0" marL="0" rtl="0" algn="l">
              <a:spcBef>
                <a:spcPts val="2100"/>
              </a:spcBef>
              <a:spcAft>
                <a:spcPts val="0"/>
              </a:spcAft>
              <a:buNone/>
            </a:pPr>
            <a:r>
              <a:rPr lang="en-IN" sz="4000">
                <a:solidFill>
                  <a:srgbClr val="000000"/>
                </a:solidFill>
                <a:latin typeface="Overpass Black"/>
                <a:ea typeface="Overpass Black"/>
                <a:cs typeface="Overpass Black"/>
                <a:sym typeface="Overpass Black"/>
              </a:rPr>
              <a:t>                        Limitations</a:t>
            </a:r>
            <a:endParaRPr sz="2100"/>
          </a:p>
          <a:p>
            <a:pPr indent="0" lvl="0" marL="0" rtl="0" algn="l">
              <a:spcBef>
                <a:spcPts val="0"/>
              </a:spcBef>
              <a:spcAft>
                <a:spcPts val="0"/>
              </a:spcAft>
              <a:buNone/>
            </a:pPr>
            <a:r>
              <a:rPr lang="en-IN" sz="4000">
                <a:solidFill>
                  <a:srgbClr val="000000"/>
                </a:solidFill>
                <a:latin typeface="Overpass Black"/>
                <a:ea typeface="Overpass Black"/>
                <a:cs typeface="Overpass Black"/>
                <a:sym typeface="Overpass Black"/>
              </a:rPr>
              <a:t>                        </a:t>
            </a:r>
            <a:endParaRPr/>
          </a:p>
        </p:txBody>
      </p:sp>
      <p:sp>
        <p:nvSpPr>
          <p:cNvPr id="2339" name="Google Shape;2339;p66"/>
          <p:cNvSpPr txBox="1"/>
          <p:nvPr/>
        </p:nvSpPr>
        <p:spPr>
          <a:xfrm>
            <a:off x="1423750" y="4689925"/>
            <a:ext cx="10272000" cy="554100"/>
          </a:xfrm>
          <a:prstGeom prst="rect">
            <a:avLst/>
          </a:prstGeom>
          <a:noFill/>
          <a:ln>
            <a:noFill/>
          </a:ln>
        </p:spPr>
        <p:txBody>
          <a:bodyPr anchorCtr="0" anchor="t" bIns="91425" lIns="91425" spcFirstLastPara="1" rIns="91425" wrap="square" tIns="91425">
            <a:spAutoFit/>
          </a:bodyPr>
          <a:lstStyle/>
          <a:p>
            <a:pPr indent="-381000" lvl="0" marL="457200" rtl="0" algn="l">
              <a:lnSpc>
                <a:spcPct val="200000"/>
              </a:lnSpc>
              <a:spcBef>
                <a:spcPts val="0"/>
              </a:spcBef>
              <a:spcAft>
                <a:spcPts val="0"/>
              </a:spcAft>
              <a:buClr>
                <a:schemeClr val="lt2"/>
              </a:buClr>
              <a:buSzPts val="2400"/>
              <a:buFont typeface="Open Sans"/>
              <a:buChar char="●"/>
            </a:pPr>
            <a:r>
              <a:rPr lang="en-IN" sz="2100">
                <a:solidFill>
                  <a:schemeClr val="dk1"/>
                </a:solidFill>
                <a:latin typeface="Open Sans"/>
                <a:ea typeface="Open Sans"/>
                <a:cs typeface="Open Sans"/>
                <a:sym typeface="Open Sans"/>
              </a:rPr>
              <a:t>In case of more than one contour, the application chooses the largest one.</a:t>
            </a:r>
            <a:endParaRPr sz="2100">
              <a:solidFill>
                <a:schemeClr val="dk1"/>
              </a:solidFill>
              <a:latin typeface="Open Sans"/>
              <a:ea typeface="Open Sans"/>
              <a:cs typeface="Open Sans"/>
              <a:sym typeface="Open San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4" name="Shape 2144"/>
        <p:cNvGrpSpPr/>
        <p:nvPr/>
      </p:nvGrpSpPr>
      <p:grpSpPr>
        <a:xfrm>
          <a:off x="0" y="0"/>
          <a:ext cx="0" cy="0"/>
          <a:chOff x="0" y="0"/>
          <a:chExt cx="0" cy="0"/>
        </a:xfrm>
      </p:grpSpPr>
      <p:sp>
        <p:nvSpPr>
          <p:cNvPr id="2145" name="Google Shape;2145;p40"/>
          <p:cNvSpPr/>
          <p:nvPr/>
        </p:nvSpPr>
        <p:spPr>
          <a:xfrm>
            <a:off x="819900" y="1681600"/>
            <a:ext cx="10591200" cy="3996000"/>
          </a:xfrm>
          <a:prstGeom prst="rect">
            <a:avLst/>
          </a:prstGeom>
          <a:noFill/>
          <a:ln>
            <a:noFill/>
          </a:ln>
        </p:spPr>
        <p:txBody>
          <a:bodyPr anchorCtr="0" anchor="t" bIns="45000" lIns="90000" spcFirstLastPara="1" rIns="90000" wrap="square" tIns="45000">
            <a:noAutofit/>
          </a:bodyPr>
          <a:lstStyle/>
          <a:p>
            <a:pPr indent="-381000" lvl="0" marL="457200" marR="0" rtl="0" algn="just">
              <a:lnSpc>
                <a:spcPct val="200000"/>
              </a:lnSpc>
              <a:spcBef>
                <a:spcPts val="0"/>
              </a:spcBef>
              <a:spcAft>
                <a:spcPts val="0"/>
              </a:spcAft>
              <a:buClr>
                <a:schemeClr val="dk1"/>
              </a:buClr>
              <a:buSzPts val="2400"/>
              <a:buFont typeface="Century Gothic"/>
              <a:buChar char="●"/>
            </a:pPr>
            <a:r>
              <a:rPr b="0" i="0" lang="en-IN" sz="2400" cap="none" strike="noStrike">
                <a:solidFill>
                  <a:schemeClr val="dk1"/>
                </a:solidFill>
                <a:latin typeface="Century Gothic"/>
                <a:ea typeface="Century Gothic"/>
                <a:cs typeface="Century Gothic"/>
                <a:sym typeface="Century Gothic"/>
              </a:rPr>
              <a:t>A </a:t>
            </a:r>
            <a:r>
              <a:rPr b="1" i="0" lang="en-IN" sz="2400" cap="none" strike="noStrike">
                <a:solidFill>
                  <a:schemeClr val="dk1"/>
                </a:solidFill>
                <a:latin typeface="Century Gothic"/>
                <a:ea typeface="Century Gothic"/>
                <a:cs typeface="Century Gothic"/>
                <a:sym typeface="Century Gothic"/>
              </a:rPr>
              <a:t>paint</a:t>
            </a:r>
            <a:r>
              <a:rPr b="0" i="0" lang="en-IN" sz="2400" cap="none" strike="noStrike">
                <a:solidFill>
                  <a:schemeClr val="dk1"/>
                </a:solidFill>
                <a:latin typeface="Century Gothic"/>
                <a:ea typeface="Century Gothic"/>
                <a:cs typeface="Century Gothic"/>
                <a:sym typeface="Century Gothic"/>
              </a:rPr>
              <a:t> </a:t>
            </a:r>
            <a:r>
              <a:rPr b="1" i="0" lang="en-IN" sz="2400" cap="none" strike="noStrike">
                <a:solidFill>
                  <a:schemeClr val="dk1"/>
                </a:solidFill>
                <a:latin typeface="Century Gothic"/>
                <a:ea typeface="Century Gothic"/>
                <a:cs typeface="Century Gothic"/>
                <a:sym typeface="Century Gothic"/>
              </a:rPr>
              <a:t>program</a:t>
            </a:r>
            <a:r>
              <a:rPr b="0" i="0" lang="en-IN" sz="2400" cap="none" strike="noStrike">
                <a:solidFill>
                  <a:schemeClr val="dk1"/>
                </a:solidFill>
                <a:latin typeface="Century Gothic"/>
                <a:ea typeface="Century Gothic"/>
                <a:cs typeface="Century Gothic"/>
                <a:sym typeface="Century Gothic"/>
              </a:rPr>
              <a:t> is a software graphics program that allows the user to draw or paint bitmapped images on a computer. </a:t>
            </a:r>
            <a:endParaRPr b="0" i="0" sz="2400" cap="none" strike="noStrike">
              <a:solidFill>
                <a:schemeClr val="dk1"/>
              </a:solidFill>
              <a:latin typeface="Century Gothic"/>
              <a:ea typeface="Century Gothic"/>
              <a:cs typeface="Century Gothic"/>
              <a:sym typeface="Century Gothic"/>
            </a:endParaRPr>
          </a:p>
          <a:p>
            <a:pPr indent="-381000" lvl="0" marL="457200" marR="0" rtl="0" algn="just">
              <a:lnSpc>
                <a:spcPct val="200000"/>
              </a:lnSpc>
              <a:spcBef>
                <a:spcPts val="0"/>
              </a:spcBef>
              <a:spcAft>
                <a:spcPts val="0"/>
              </a:spcAft>
              <a:buClr>
                <a:schemeClr val="dk1"/>
              </a:buClr>
              <a:buSzPts val="2400"/>
              <a:buFont typeface="Century Gothic"/>
              <a:buChar char="●"/>
            </a:pPr>
            <a:r>
              <a:rPr lang="en-IN" sz="2400">
                <a:solidFill>
                  <a:schemeClr val="dk1"/>
                </a:solidFill>
                <a:latin typeface="Century Gothic"/>
                <a:ea typeface="Century Gothic"/>
                <a:cs typeface="Century Gothic"/>
                <a:sym typeface="Century Gothic"/>
              </a:rPr>
              <a:t>This project allows user to draw on screen with full ease using real time hand gestures. The application also allows user to switch between brush size and paint colours..</a:t>
            </a:r>
            <a:endParaRPr sz="2400">
              <a:solidFill>
                <a:schemeClr val="dk1"/>
              </a:solidFill>
              <a:latin typeface="Century Gothic"/>
              <a:ea typeface="Century Gothic"/>
              <a:cs typeface="Century Gothic"/>
              <a:sym typeface="Century Gothic"/>
            </a:endParaRPr>
          </a:p>
          <a:p>
            <a:pPr indent="0" lvl="0" marL="0" marR="0" rtl="0" algn="l">
              <a:lnSpc>
                <a:spcPct val="200000"/>
              </a:lnSpc>
              <a:spcBef>
                <a:spcPts val="0"/>
              </a:spcBef>
              <a:spcAft>
                <a:spcPts val="0"/>
              </a:spcAft>
              <a:buClr>
                <a:srgbClr val="000000"/>
              </a:buClr>
              <a:buSzPts val="2400"/>
              <a:buFont typeface="Arial"/>
              <a:buNone/>
            </a:pPr>
            <a:r>
              <a:t/>
            </a:r>
            <a:endParaRPr b="0" i="0" sz="2400" u="none" cap="none" strike="noStrike">
              <a:solidFill>
                <a:srgbClr val="000000"/>
              </a:solidFill>
              <a:latin typeface="Century Gothic"/>
              <a:ea typeface="Century Gothic"/>
              <a:cs typeface="Century Gothic"/>
              <a:sym typeface="Century Gothic"/>
            </a:endParaRPr>
          </a:p>
          <a:p>
            <a:pPr indent="0" lvl="0" marL="457200" marR="0" rtl="0" algn="l">
              <a:lnSpc>
                <a:spcPct val="200000"/>
              </a:lnSpc>
              <a:spcBef>
                <a:spcPts val="0"/>
              </a:spcBef>
              <a:spcAft>
                <a:spcPts val="0"/>
              </a:spcAft>
              <a:buClr>
                <a:srgbClr val="000000"/>
              </a:buClr>
              <a:buSzPts val="2400"/>
              <a:buFont typeface="Arial"/>
              <a:buNone/>
            </a:pPr>
            <a:r>
              <a:t/>
            </a:r>
            <a:endParaRPr b="0" i="0" sz="2400" u="none" cap="none" strike="noStrike">
              <a:solidFill>
                <a:srgbClr val="000000"/>
              </a:solidFill>
              <a:latin typeface="Century Gothic"/>
              <a:ea typeface="Century Gothic"/>
              <a:cs typeface="Century Gothic"/>
              <a:sym typeface="Century Gothic"/>
            </a:endParaRPr>
          </a:p>
        </p:txBody>
      </p:sp>
      <p:sp>
        <p:nvSpPr>
          <p:cNvPr id="2146" name="Google Shape;2146;p40"/>
          <p:cNvSpPr/>
          <p:nvPr/>
        </p:nvSpPr>
        <p:spPr>
          <a:xfrm>
            <a:off x="819895" y="0"/>
            <a:ext cx="10591200" cy="1259700"/>
          </a:xfrm>
          <a:prstGeom prst="rect">
            <a:avLst/>
          </a:prstGeom>
          <a:noFill/>
          <a:ln>
            <a:noFill/>
          </a:ln>
        </p:spPr>
        <p:txBody>
          <a:bodyPr anchorCtr="0" anchor="ctr" bIns="45000" lIns="90000" spcFirstLastPara="1" rIns="90000" wrap="square" tIns="45000">
            <a:noAutofit/>
          </a:bodyPr>
          <a:lstStyle/>
          <a:p>
            <a:pPr indent="0" lvl="0" marL="0" marR="0" rtl="0" algn="ctr">
              <a:lnSpc>
                <a:spcPct val="80000"/>
              </a:lnSpc>
              <a:spcBef>
                <a:spcPts val="0"/>
              </a:spcBef>
              <a:spcAft>
                <a:spcPts val="0"/>
              </a:spcAft>
              <a:buClr>
                <a:srgbClr val="000000"/>
              </a:buClr>
              <a:buSzPts val="4400"/>
              <a:buFont typeface="Arial"/>
              <a:buNone/>
            </a:pPr>
            <a:r>
              <a:rPr b="1" i="0" lang="en-IN" sz="4400" u="none" cap="none" strike="noStrike">
                <a:solidFill>
                  <a:srgbClr val="000000"/>
                </a:solidFill>
                <a:latin typeface="Century Gothic"/>
                <a:ea typeface="Century Gothic"/>
                <a:cs typeface="Century Gothic"/>
                <a:sym typeface="Century Gothic"/>
              </a:rPr>
              <a:t>Introductory Information </a:t>
            </a:r>
            <a:endParaRPr b="0" i="0" sz="4400" u="none" cap="none" strike="noStrike">
              <a:solidFill>
                <a:srgbClr val="000000"/>
              </a:solidFill>
              <a:latin typeface="Arial"/>
              <a:ea typeface="Arial"/>
              <a:cs typeface="Arial"/>
              <a:sym typeface="Arial"/>
            </a:endParaRPr>
          </a:p>
        </p:txBody>
      </p:sp>
      <p:pic>
        <p:nvPicPr>
          <p:cNvPr id="2147" name="Google Shape;2147;p40"/>
          <p:cNvPicPr preferRelativeResize="0"/>
          <p:nvPr/>
        </p:nvPicPr>
        <p:blipFill rotWithShape="1">
          <a:blip r:embed="rId3">
            <a:alphaModFix amt="10000"/>
          </a:blip>
          <a:srcRect b="0" l="0" r="0" t="0"/>
          <a:stretch/>
        </p:blipFill>
        <p:spPr>
          <a:xfrm>
            <a:off x="1531800" y="2596025"/>
            <a:ext cx="4022200" cy="3921050"/>
          </a:xfrm>
          <a:prstGeom prst="rect">
            <a:avLst/>
          </a:prstGeom>
          <a:noFill/>
          <a:ln>
            <a:noFill/>
          </a:ln>
          <a:effectLst>
            <a:outerShdw blurRad="57150" rotWithShape="0" algn="bl" dir="9900000" dist="57150">
              <a:srgbClr val="0B5394">
                <a:alpha val="36862"/>
              </a:srgbClr>
            </a:outerShdw>
          </a:effectLst>
        </p:spPr>
      </p:pic>
      <p:pic>
        <p:nvPicPr>
          <p:cNvPr id="2148" name="Google Shape;2148;p40"/>
          <p:cNvPicPr preferRelativeResize="0"/>
          <p:nvPr/>
        </p:nvPicPr>
        <p:blipFill rotWithShape="1">
          <a:blip r:embed="rId4">
            <a:alphaModFix amt="29000"/>
          </a:blip>
          <a:srcRect b="0" l="0" r="0" t="0"/>
          <a:stretch/>
        </p:blipFill>
        <p:spPr>
          <a:xfrm>
            <a:off x="7438000" y="983723"/>
            <a:ext cx="3460425" cy="340975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3" name="Shape 2343"/>
        <p:cNvGrpSpPr/>
        <p:nvPr/>
      </p:nvGrpSpPr>
      <p:grpSpPr>
        <a:xfrm>
          <a:off x="0" y="0"/>
          <a:ext cx="0" cy="0"/>
          <a:chOff x="0" y="0"/>
          <a:chExt cx="0" cy="0"/>
        </a:xfrm>
      </p:grpSpPr>
      <p:sp>
        <p:nvSpPr>
          <p:cNvPr id="2344" name="Google Shape;2344;p67"/>
          <p:cNvSpPr txBox="1"/>
          <p:nvPr/>
        </p:nvSpPr>
        <p:spPr>
          <a:xfrm>
            <a:off x="0" y="160725"/>
            <a:ext cx="12192000" cy="861900"/>
          </a:xfrm>
          <a:prstGeom prst="rect">
            <a:avLst/>
          </a:prstGeom>
          <a:noFill/>
          <a:ln>
            <a:noFill/>
          </a:ln>
        </p:spPr>
        <p:txBody>
          <a:bodyPr anchorCtr="0" anchor="t" bIns="91425" lIns="91425" spcFirstLastPara="1" rIns="91425" wrap="square" tIns="91425">
            <a:spAutoFit/>
          </a:bodyPr>
          <a:lstStyle/>
          <a:p>
            <a:pPr indent="0" lvl="0" marL="0" marR="0" rtl="0" algn="ctr">
              <a:lnSpc>
                <a:spcPct val="200000"/>
              </a:lnSpc>
              <a:spcBef>
                <a:spcPts val="0"/>
              </a:spcBef>
              <a:spcAft>
                <a:spcPts val="0"/>
              </a:spcAft>
              <a:buClr>
                <a:srgbClr val="000000"/>
              </a:buClr>
              <a:buSzPts val="4400"/>
              <a:buFont typeface="Arial"/>
              <a:buNone/>
            </a:pPr>
            <a:r>
              <a:rPr b="1" i="0" lang="en-IN" sz="4400" u="none" cap="none" strike="noStrike">
                <a:latin typeface="Century Gothic"/>
                <a:ea typeface="Century Gothic"/>
                <a:cs typeface="Century Gothic"/>
                <a:sym typeface="Century Gothic"/>
              </a:rPr>
              <a:t>Conclusion</a:t>
            </a:r>
            <a:endParaRPr b="0" i="0" sz="1400" u="none" cap="none" strike="noStrike">
              <a:latin typeface="Arial"/>
              <a:ea typeface="Arial"/>
              <a:cs typeface="Arial"/>
              <a:sym typeface="Arial"/>
            </a:endParaRPr>
          </a:p>
        </p:txBody>
      </p:sp>
      <p:sp>
        <p:nvSpPr>
          <p:cNvPr id="2345" name="Google Shape;2345;p67"/>
          <p:cNvSpPr txBox="1"/>
          <p:nvPr/>
        </p:nvSpPr>
        <p:spPr>
          <a:xfrm>
            <a:off x="482200" y="1240350"/>
            <a:ext cx="11291700" cy="4587000"/>
          </a:xfrm>
          <a:prstGeom prst="rect">
            <a:avLst/>
          </a:prstGeom>
          <a:noFill/>
          <a:ln>
            <a:noFill/>
          </a:ln>
        </p:spPr>
        <p:txBody>
          <a:bodyPr anchorCtr="0" anchor="t" bIns="91425" lIns="91425" spcFirstLastPara="1" rIns="91425" wrap="square" tIns="91425">
            <a:spAutoFit/>
          </a:bodyPr>
          <a:lstStyle/>
          <a:p>
            <a:pPr indent="0" lvl="0" marL="630000" marR="484066" rtl="0" algn="just">
              <a:lnSpc>
                <a:spcPct val="200000"/>
              </a:lnSpc>
              <a:spcBef>
                <a:spcPts val="0"/>
              </a:spcBef>
              <a:spcAft>
                <a:spcPts val="0"/>
              </a:spcAft>
              <a:buClr>
                <a:srgbClr val="000000"/>
              </a:buClr>
              <a:buSzPts val="2200"/>
              <a:buFont typeface="Arial"/>
              <a:buNone/>
            </a:pPr>
            <a:r>
              <a:rPr b="0" i="0" lang="en-IN" sz="2200" u="none" cap="none" strike="noStrike">
                <a:solidFill>
                  <a:schemeClr val="dk1"/>
                </a:solidFill>
                <a:latin typeface="Century Gothic"/>
                <a:ea typeface="Century Gothic"/>
                <a:cs typeface="Century Gothic"/>
                <a:sym typeface="Century Gothic"/>
              </a:rPr>
              <a:t>In the modern digital age of social media where the photos and images have much importance,  there is a need for user friendly painting tool. The intention of this painting tool is to provide accurate and convenient pointing device.  This project aims to bridge the gap between machines and humans. Controlling the computer  system using movements detected in camera is more user friendly than traditional methods.  OpenCV library has been preferred for this method.</a:t>
            </a:r>
            <a:endParaRPr b="0" i="0" sz="2200" u="none" cap="none" strike="noStrike">
              <a:solidFill>
                <a:srgbClr val="000000"/>
              </a:solidFill>
              <a:latin typeface="Century Gothic"/>
              <a:ea typeface="Century Gothic"/>
              <a:cs typeface="Century Gothic"/>
              <a:sym typeface="Century Gothic"/>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9" name="Shape 2349"/>
        <p:cNvGrpSpPr/>
        <p:nvPr/>
      </p:nvGrpSpPr>
      <p:grpSpPr>
        <a:xfrm>
          <a:off x="0" y="0"/>
          <a:ext cx="0" cy="0"/>
          <a:chOff x="0" y="0"/>
          <a:chExt cx="0" cy="0"/>
        </a:xfrm>
      </p:grpSpPr>
      <p:sp>
        <p:nvSpPr>
          <p:cNvPr id="2350" name="Google Shape;2350;p68"/>
          <p:cNvSpPr txBox="1"/>
          <p:nvPr/>
        </p:nvSpPr>
        <p:spPr>
          <a:xfrm>
            <a:off x="0" y="551975"/>
            <a:ext cx="12192000" cy="861900"/>
          </a:xfrm>
          <a:prstGeom prst="rect">
            <a:avLst/>
          </a:prstGeom>
          <a:noFill/>
          <a:ln>
            <a:noFill/>
          </a:ln>
        </p:spPr>
        <p:txBody>
          <a:bodyPr anchorCtr="0" anchor="t" bIns="91425" lIns="91425" spcFirstLastPara="1" rIns="91425" wrap="square" tIns="91425">
            <a:spAutoFit/>
          </a:bodyPr>
          <a:lstStyle/>
          <a:p>
            <a:pPr indent="0" lvl="0" marL="0" marR="0" rtl="0" algn="ctr">
              <a:lnSpc>
                <a:spcPct val="200000"/>
              </a:lnSpc>
              <a:spcBef>
                <a:spcPts val="0"/>
              </a:spcBef>
              <a:spcAft>
                <a:spcPts val="0"/>
              </a:spcAft>
              <a:buClr>
                <a:srgbClr val="000000"/>
              </a:buClr>
              <a:buSzPts val="4400"/>
              <a:buFont typeface="Arial"/>
              <a:buNone/>
            </a:pPr>
            <a:r>
              <a:rPr b="1" i="0" lang="en-IN" sz="4400" u="none" cap="none" strike="noStrike">
                <a:latin typeface="Century Gothic"/>
                <a:ea typeface="Century Gothic"/>
                <a:cs typeface="Century Gothic"/>
                <a:sym typeface="Century Gothic"/>
              </a:rPr>
              <a:t>Bibliography</a:t>
            </a:r>
            <a:endParaRPr b="0" i="0" sz="1400" u="none" cap="none" strike="noStrike">
              <a:latin typeface="Arial"/>
              <a:ea typeface="Arial"/>
              <a:cs typeface="Arial"/>
              <a:sym typeface="Arial"/>
            </a:endParaRPr>
          </a:p>
        </p:txBody>
      </p:sp>
      <p:sp>
        <p:nvSpPr>
          <p:cNvPr id="2351" name="Google Shape;2351;p68"/>
          <p:cNvSpPr txBox="1"/>
          <p:nvPr>
            <p:ph idx="4294967295" type="body"/>
          </p:nvPr>
        </p:nvSpPr>
        <p:spPr>
          <a:xfrm>
            <a:off x="609750" y="1980526"/>
            <a:ext cx="10972500" cy="4758000"/>
          </a:xfrm>
          <a:prstGeom prst="rect">
            <a:avLst/>
          </a:prstGeom>
          <a:noFill/>
          <a:ln>
            <a:noFill/>
          </a:ln>
        </p:spPr>
        <p:txBody>
          <a:bodyPr anchorCtr="0" anchor="t" bIns="0" lIns="0" spcFirstLastPara="1" rIns="0" wrap="square" tIns="0">
            <a:noAutofit/>
          </a:bodyPr>
          <a:lstStyle/>
          <a:p>
            <a:pPr indent="-355600" lvl="0" marL="457200" marR="725017" rtl="0" algn="just">
              <a:lnSpc>
                <a:spcPct val="200000"/>
              </a:lnSpc>
              <a:spcBef>
                <a:spcPts val="2123"/>
              </a:spcBef>
              <a:spcAft>
                <a:spcPts val="0"/>
              </a:spcAft>
              <a:buClr>
                <a:schemeClr val="dk1"/>
              </a:buClr>
              <a:buSzPts val="2000"/>
              <a:buFont typeface="Century Gothic"/>
              <a:buChar char="●"/>
            </a:pPr>
            <a:r>
              <a:rPr lang="en-IN" sz="2000">
                <a:solidFill>
                  <a:schemeClr val="dk1"/>
                </a:solidFill>
                <a:latin typeface="Century Gothic"/>
                <a:ea typeface="Century Gothic"/>
                <a:cs typeface="Century Gothic"/>
                <a:sym typeface="Century Gothic"/>
              </a:rPr>
              <a:t>https://docs.opencv.org/master/d6/d00/tutorial_py_root.html</a:t>
            </a:r>
            <a:endParaRPr sz="2000">
              <a:solidFill>
                <a:schemeClr val="dk1"/>
              </a:solidFill>
              <a:latin typeface="Century Gothic"/>
              <a:ea typeface="Century Gothic"/>
              <a:cs typeface="Century Gothic"/>
              <a:sym typeface="Century Gothic"/>
            </a:endParaRPr>
          </a:p>
          <a:p>
            <a:pPr indent="-355600" lvl="0" marL="457200" rtl="0" algn="just">
              <a:lnSpc>
                <a:spcPct val="200000"/>
              </a:lnSpc>
              <a:spcBef>
                <a:spcPts val="0"/>
              </a:spcBef>
              <a:spcAft>
                <a:spcPts val="0"/>
              </a:spcAft>
              <a:buClr>
                <a:schemeClr val="dk1"/>
              </a:buClr>
              <a:buSzPts val="2000"/>
              <a:buFont typeface="Century Gothic"/>
              <a:buChar char="●"/>
            </a:pPr>
            <a:r>
              <a:rPr lang="en-IN" sz="2000">
                <a:solidFill>
                  <a:schemeClr val="dk1"/>
                </a:solidFill>
                <a:latin typeface="Century Gothic"/>
                <a:ea typeface="Century Gothic"/>
                <a:cs typeface="Century Gothic"/>
                <a:sym typeface="Century Gothic"/>
              </a:rPr>
              <a:t>https://en.wikipedia.org/wiki/OpenCV </a:t>
            </a:r>
            <a:endParaRPr sz="2000">
              <a:solidFill>
                <a:schemeClr val="dk1"/>
              </a:solidFill>
              <a:latin typeface="Century Gothic"/>
              <a:ea typeface="Century Gothic"/>
              <a:cs typeface="Century Gothic"/>
              <a:sym typeface="Century Gothic"/>
            </a:endParaRPr>
          </a:p>
          <a:p>
            <a:pPr indent="-355600" lvl="0" marL="457200" rtl="0" algn="just">
              <a:lnSpc>
                <a:spcPct val="200000"/>
              </a:lnSpc>
              <a:spcBef>
                <a:spcPts val="0"/>
              </a:spcBef>
              <a:spcAft>
                <a:spcPts val="0"/>
              </a:spcAft>
              <a:buClr>
                <a:schemeClr val="dk1"/>
              </a:buClr>
              <a:buSzPts val="2000"/>
              <a:buFont typeface="Century Gothic"/>
              <a:buChar char="●"/>
            </a:pPr>
            <a:r>
              <a:rPr lang="en-IN" sz="2000">
                <a:solidFill>
                  <a:schemeClr val="dk1"/>
                </a:solidFill>
                <a:latin typeface="Century Gothic"/>
                <a:ea typeface="Century Gothic"/>
                <a:cs typeface="Century Gothic"/>
                <a:sym typeface="Century Gothic"/>
              </a:rPr>
              <a:t>https://www.researchgate.net</a:t>
            </a:r>
            <a:endParaRPr sz="2000">
              <a:solidFill>
                <a:schemeClr val="dk1"/>
              </a:solidFill>
              <a:latin typeface="Century Gothic"/>
              <a:ea typeface="Century Gothic"/>
              <a:cs typeface="Century Gothic"/>
              <a:sym typeface="Century Gothic"/>
            </a:endParaRPr>
          </a:p>
          <a:p>
            <a:pPr indent="-355600" lvl="0" marL="457200" marR="725017" rtl="0" algn="just">
              <a:lnSpc>
                <a:spcPct val="200000"/>
              </a:lnSpc>
              <a:spcBef>
                <a:spcPts val="0"/>
              </a:spcBef>
              <a:spcAft>
                <a:spcPts val="0"/>
              </a:spcAft>
              <a:buClr>
                <a:schemeClr val="dk1"/>
              </a:buClr>
              <a:buSzPts val="2000"/>
              <a:buFont typeface="Century Gothic"/>
              <a:buChar char="●"/>
            </a:pPr>
            <a:r>
              <a:rPr lang="en-IN" sz="2000">
                <a:solidFill>
                  <a:schemeClr val="dk1"/>
                </a:solidFill>
                <a:latin typeface="Century Gothic"/>
                <a:ea typeface="Century Gothic"/>
                <a:cs typeface="Century Gothic"/>
                <a:sym typeface="Century Gothic"/>
              </a:rPr>
              <a:t>https://www.pyimagesearch.com/2018/07/19/opencv-tutorial-a-guide-to-learn-opencv/</a:t>
            </a:r>
            <a:endParaRPr sz="2000">
              <a:solidFill>
                <a:schemeClr val="dk1"/>
              </a:solidFill>
              <a:latin typeface="Century Gothic"/>
              <a:ea typeface="Century Gothic"/>
              <a:cs typeface="Century Gothic"/>
              <a:sym typeface="Century Gothic"/>
            </a:endParaRPr>
          </a:p>
          <a:p>
            <a:pPr indent="0" lvl="0" marL="457200" marR="53266" rtl="0" algn="just">
              <a:lnSpc>
                <a:spcPct val="143058"/>
              </a:lnSpc>
              <a:spcBef>
                <a:spcPts val="1326"/>
              </a:spcBef>
              <a:spcAft>
                <a:spcPts val="0"/>
              </a:spcAft>
              <a:buSzPts val="1400"/>
              <a:buNone/>
            </a:pPr>
            <a:r>
              <a:t/>
            </a:r>
            <a:endParaRPr sz="1600">
              <a:solidFill>
                <a:schemeClr val="dk1"/>
              </a:solidFill>
              <a:latin typeface="Century Gothic"/>
              <a:ea typeface="Century Gothic"/>
              <a:cs typeface="Century Gothic"/>
              <a:sym typeface="Century Gothic"/>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5" name="Shape 2355"/>
        <p:cNvGrpSpPr/>
        <p:nvPr/>
      </p:nvGrpSpPr>
      <p:grpSpPr>
        <a:xfrm>
          <a:off x="0" y="0"/>
          <a:ext cx="0" cy="0"/>
          <a:chOff x="0" y="0"/>
          <a:chExt cx="0" cy="0"/>
        </a:xfrm>
      </p:grpSpPr>
      <p:sp>
        <p:nvSpPr>
          <p:cNvPr id="2356" name="Google Shape;2356;p69"/>
          <p:cNvSpPr txBox="1"/>
          <p:nvPr/>
        </p:nvSpPr>
        <p:spPr>
          <a:xfrm>
            <a:off x="812125" y="2646950"/>
            <a:ext cx="10697400" cy="1200600"/>
          </a:xfrm>
          <a:prstGeom prst="rect">
            <a:avLst/>
          </a:prstGeom>
          <a:noFill/>
          <a:ln>
            <a:noFill/>
          </a:ln>
        </p:spPr>
        <p:txBody>
          <a:bodyPr anchorCtr="0" anchor="t" bIns="91425" lIns="91425" spcFirstLastPara="1" rIns="91425" wrap="square" tIns="91425">
            <a:spAutoFit/>
          </a:bodyPr>
          <a:lstStyle/>
          <a:p>
            <a:pPr indent="0" lvl="0" marL="0" rtl="0" algn="ctr">
              <a:lnSpc>
                <a:spcPct val="100000"/>
              </a:lnSpc>
              <a:spcBef>
                <a:spcPts val="0"/>
              </a:spcBef>
              <a:spcAft>
                <a:spcPts val="0"/>
              </a:spcAft>
              <a:buNone/>
            </a:pPr>
            <a:r>
              <a:rPr b="1" lang="en-IN" sz="5600">
                <a:latin typeface="Pacifico"/>
                <a:ea typeface="Pacifico"/>
                <a:cs typeface="Pacifico"/>
                <a:sym typeface="Pacifico"/>
              </a:rPr>
              <a:t>  </a:t>
            </a:r>
            <a:r>
              <a:rPr b="1" lang="en-IN" sz="6600">
                <a:latin typeface="Caveat"/>
                <a:ea typeface="Caveat"/>
                <a:cs typeface="Caveat"/>
                <a:sym typeface="Caveat"/>
              </a:rPr>
              <a:t>T</a:t>
            </a:r>
            <a:r>
              <a:rPr b="1" lang="en-IN" sz="6600">
                <a:latin typeface="Caveat"/>
                <a:ea typeface="Caveat"/>
                <a:cs typeface="Caveat"/>
                <a:sym typeface="Caveat"/>
              </a:rPr>
              <a:t>HANK YOU</a:t>
            </a:r>
            <a:r>
              <a:rPr b="1" lang="en-IN" sz="6600">
                <a:latin typeface="Caveat"/>
                <a:ea typeface="Caveat"/>
                <a:cs typeface="Caveat"/>
                <a:sym typeface="Caveat"/>
              </a:rPr>
              <a:t> ...!</a:t>
            </a:r>
            <a:r>
              <a:rPr b="1" lang="en-IN" sz="6600">
                <a:latin typeface="Open Sans"/>
                <a:ea typeface="Open Sans"/>
                <a:cs typeface="Open Sans"/>
                <a:sym typeface="Open Sans"/>
              </a:rPr>
              <a:t>  </a:t>
            </a:r>
            <a:endParaRPr sz="6600">
              <a:latin typeface="Open Sans"/>
              <a:ea typeface="Open Sans"/>
              <a:cs typeface="Open Sans"/>
              <a:sym typeface="Open San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2" name="Shape 2152"/>
        <p:cNvGrpSpPr/>
        <p:nvPr/>
      </p:nvGrpSpPr>
      <p:grpSpPr>
        <a:xfrm>
          <a:off x="0" y="0"/>
          <a:ext cx="0" cy="0"/>
          <a:chOff x="0" y="0"/>
          <a:chExt cx="0" cy="0"/>
        </a:xfrm>
      </p:grpSpPr>
      <p:sp>
        <p:nvSpPr>
          <p:cNvPr id="2153" name="Google Shape;2153;p41"/>
          <p:cNvSpPr/>
          <p:nvPr/>
        </p:nvSpPr>
        <p:spPr>
          <a:xfrm>
            <a:off x="687700" y="2041725"/>
            <a:ext cx="10925400" cy="3214200"/>
          </a:xfrm>
          <a:prstGeom prst="rect">
            <a:avLst/>
          </a:prstGeom>
          <a:noFill/>
          <a:ln>
            <a:noFill/>
          </a:ln>
        </p:spPr>
        <p:txBody>
          <a:bodyPr anchorCtr="0" anchor="t" bIns="45000" lIns="90000" spcFirstLastPara="1" rIns="90000" wrap="square" tIns="45000">
            <a:noAutofit/>
          </a:bodyPr>
          <a:lstStyle/>
          <a:p>
            <a:pPr indent="0" lvl="0" marL="457200" marR="0" rtl="0" algn="just">
              <a:lnSpc>
                <a:spcPct val="200000"/>
              </a:lnSpc>
              <a:spcBef>
                <a:spcPts val="0"/>
              </a:spcBef>
              <a:spcAft>
                <a:spcPts val="0"/>
              </a:spcAft>
              <a:buClr>
                <a:srgbClr val="000000"/>
              </a:buClr>
              <a:buSzPts val="2200"/>
              <a:buFont typeface="Arial"/>
              <a:buNone/>
            </a:pPr>
            <a:r>
              <a:rPr b="0" i="0" lang="en-IN" sz="2600" u="none" cap="none" strike="noStrike">
                <a:solidFill>
                  <a:schemeClr val="dk1"/>
                </a:solidFill>
                <a:latin typeface="Century Gothic"/>
                <a:ea typeface="Century Gothic"/>
                <a:cs typeface="Century Gothic"/>
                <a:sym typeface="Century Gothic"/>
              </a:rPr>
              <a:t>The </a:t>
            </a:r>
            <a:r>
              <a:rPr b="1" i="0" lang="en-IN" sz="2600" u="none" cap="none" strike="noStrike">
                <a:solidFill>
                  <a:schemeClr val="dk1"/>
                </a:solidFill>
                <a:latin typeface="Century Gothic"/>
                <a:ea typeface="Century Gothic"/>
                <a:cs typeface="Century Gothic"/>
                <a:sym typeface="Century Gothic"/>
              </a:rPr>
              <a:t>Aim of this project </a:t>
            </a:r>
            <a:r>
              <a:rPr b="0" i="0" lang="en-IN" sz="2600" u="none" cap="none" strike="noStrike">
                <a:solidFill>
                  <a:schemeClr val="dk1"/>
                </a:solidFill>
                <a:latin typeface="Century Gothic"/>
                <a:ea typeface="Century Gothic"/>
                <a:cs typeface="Century Gothic"/>
                <a:sym typeface="Century Gothic"/>
              </a:rPr>
              <a:t>is to make the process of painting more user friendly by using webcam of computer to track the motion of an object and use it as paint brush.</a:t>
            </a:r>
            <a:endParaRPr b="0" i="0" sz="2600" u="none" cap="none" strike="noStrike">
              <a:solidFill>
                <a:schemeClr val="dk1"/>
              </a:solidFill>
              <a:latin typeface="Century Gothic"/>
              <a:ea typeface="Century Gothic"/>
              <a:cs typeface="Century Gothic"/>
              <a:sym typeface="Century Gothic"/>
            </a:endParaRPr>
          </a:p>
          <a:p>
            <a:pPr indent="0" lvl="0" marL="457200" marR="0" rtl="0" algn="just">
              <a:lnSpc>
                <a:spcPct val="200000"/>
              </a:lnSpc>
              <a:spcBef>
                <a:spcPts val="0"/>
              </a:spcBef>
              <a:spcAft>
                <a:spcPts val="0"/>
              </a:spcAft>
              <a:buClr>
                <a:srgbClr val="000000"/>
              </a:buClr>
              <a:buSzPts val="2200"/>
              <a:buFont typeface="Arial"/>
              <a:buNone/>
            </a:pPr>
            <a:r>
              <a:t/>
            </a:r>
            <a:endParaRPr sz="2600">
              <a:latin typeface="Century Gothic"/>
              <a:ea typeface="Century Gothic"/>
              <a:cs typeface="Century Gothic"/>
              <a:sym typeface="Century Gothic"/>
            </a:endParaRPr>
          </a:p>
          <a:p>
            <a:pPr indent="0" lvl="0" marL="457200" marR="0" rtl="0" algn="just">
              <a:lnSpc>
                <a:spcPct val="200000"/>
              </a:lnSpc>
              <a:spcBef>
                <a:spcPts val="0"/>
              </a:spcBef>
              <a:spcAft>
                <a:spcPts val="0"/>
              </a:spcAft>
              <a:buClr>
                <a:srgbClr val="000000"/>
              </a:buClr>
              <a:buSzPts val="2200"/>
              <a:buFont typeface="Arial"/>
              <a:buNone/>
            </a:pPr>
            <a:r>
              <a:rPr b="0" i="0" lang="en-IN" sz="2600" u="none" cap="none" strike="noStrike">
                <a:solidFill>
                  <a:srgbClr val="000000"/>
                </a:solidFill>
                <a:latin typeface="Century Gothic"/>
                <a:ea typeface="Century Gothic"/>
                <a:cs typeface="Century Gothic"/>
                <a:sym typeface="Century Gothic"/>
              </a:rPr>
              <a:t>                    </a:t>
            </a:r>
            <a:endParaRPr b="0" i="0" sz="2600" u="none" cap="none" strike="noStrike">
              <a:solidFill>
                <a:srgbClr val="000000"/>
              </a:solidFill>
              <a:latin typeface="Century Gothic"/>
              <a:ea typeface="Century Gothic"/>
              <a:cs typeface="Century Gothic"/>
              <a:sym typeface="Century Gothic"/>
            </a:endParaRPr>
          </a:p>
        </p:txBody>
      </p:sp>
      <p:sp>
        <p:nvSpPr>
          <p:cNvPr id="2154" name="Google Shape;2154;p41"/>
          <p:cNvSpPr/>
          <p:nvPr/>
        </p:nvSpPr>
        <p:spPr>
          <a:xfrm>
            <a:off x="1237841" y="368438"/>
            <a:ext cx="10782600" cy="1259700"/>
          </a:xfrm>
          <a:prstGeom prst="rect">
            <a:avLst/>
          </a:prstGeom>
          <a:noFill/>
          <a:ln>
            <a:noFill/>
          </a:ln>
        </p:spPr>
        <p:txBody>
          <a:bodyPr anchorCtr="0" anchor="ctr" bIns="45000" lIns="90000" spcFirstLastPara="1" rIns="90000" wrap="square" tIns="45000">
            <a:noAutofit/>
          </a:bodyPr>
          <a:lstStyle/>
          <a:p>
            <a:pPr indent="0" lvl="0" marL="0" marR="0" rtl="0" algn="ctr">
              <a:lnSpc>
                <a:spcPct val="80000"/>
              </a:lnSpc>
              <a:spcBef>
                <a:spcPts val="0"/>
              </a:spcBef>
              <a:spcAft>
                <a:spcPts val="0"/>
              </a:spcAft>
              <a:buClr>
                <a:srgbClr val="000000"/>
              </a:buClr>
              <a:buSzPts val="4400"/>
              <a:buFont typeface="Arial"/>
              <a:buNone/>
            </a:pPr>
            <a:r>
              <a:rPr b="1" i="0" lang="en-IN" sz="4500" u="none" cap="none" strike="noStrike">
                <a:solidFill>
                  <a:srgbClr val="000000"/>
                </a:solidFill>
                <a:latin typeface="Century Gothic"/>
                <a:ea typeface="Century Gothic"/>
                <a:cs typeface="Century Gothic"/>
                <a:sym typeface="Century Gothic"/>
              </a:rPr>
              <a:t>Aim Of the Project</a:t>
            </a:r>
            <a:endParaRPr b="0" i="0" sz="4500" u="none" cap="none" strike="noStrike">
              <a:solidFill>
                <a:srgbClr val="000000"/>
              </a:solidFill>
              <a:latin typeface="Arial"/>
              <a:ea typeface="Arial"/>
              <a:cs typeface="Arial"/>
              <a:sym typeface="Arial"/>
            </a:endParaRPr>
          </a:p>
        </p:txBody>
      </p:sp>
      <p:pic>
        <p:nvPicPr>
          <p:cNvPr id="2155" name="Google Shape;2155;p41"/>
          <p:cNvPicPr preferRelativeResize="0"/>
          <p:nvPr/>
        </p:nvPicPr>
        <p:blipFill rotWithShape="1">
          <a:blip r:embed="rId3">
            <a:alphaModFix amt="66000"/>
          </a:blip>
          <a:srcRect b="-23641" l="0" r="0" t="956"/>
          <a:stretch/>
        </p:blipFill>
        <p:spPr>
          <a:xfrm>
            <a:off x="2523050" y="368462"/>
            <a:ext cx="1252375" cy="1605575"/>
          </a:xfrm>
          <a:prstGeom prst="rect">
            <a:avLst/>
          </a:prstGeom>
          <a:noFill/>
          <a:ln>
            <a:noFill/>
          </a:ln>
        </p:spPr>
      </p:pic>
      <p:pic>
        <p:nvPicPr>
          <p:cNvPr id="2156" name="Google Shape;2156;p41"/>
          <p:cNvPicPr preferRelativeResize="0"/>
          <p:nvPr/>
        </p:nvPicPr>
        <p:blipFill rotWithShape="1">
          <a:blip r:embed="rId4">
            <a:alphaModFix amt="25000"/>
          </a:blip>
          <a:srcRect b="4509" l="0" r="0" t="-4509"/>
          <a:stretch/>
        </p:blipFill>
        <p:spPr>
          <a:xfrm>
            <a:off x="7337250" y="2913005"/>
            <a:ext cx="3944965" cy="3945000"/>
          </a:xfrm>
          <a:prstGeom prst="rect">
            <a:avLst/>
          </a:prstGeom>
          <a:noFill/>
          <a:ln>
            <a:noFill/>
          </a:ln>
        </p:spPr>
      </p:pic>
      <p:pic>
        <p:nvPicPr>
          <p:cNvPr id="2157" name="Google Shape;2157;p41"/>
          <p:cNvPicPr preferRelativeResize="0"/>
          <p:nvPr/>
        </p:nvPicPr>
        <p:blipFill>
          <a:blip r:embed="rId5">
            <a:alphaModFix amt="82000"/>
          </a:blip>
          <a:stretch>
            <a:fillRect/>
          </a:stretch>
        </p:blipFill>
        <p:spPr>
          <a:xfrm>
            <a:off x="2834425" y="4168076"/>
            <a:ext cx="2896350" cy="25154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1" name="Shape 2161"/>
        <p:cNvGrpSpPr/>
        <p:nvPr/>
      </p:nvGrpSpPr>
      <p:grpSpPr>
        <a:xfrm>
          <a:off x="0" y="0"/>
          <a:ext cx="0" cy="0"/>
          <a:chOff x="0" y="0"/>
          <a:chExt cx="0" cy="0"/>
        </a:xfrm>
      </p:grpSpPr>
      <p:sp>
        <p:nvSpPr>
          <p:cNvPr id="2162" name="Google Shape;2162;p42"/>
          <p:cNvSpPr txBox="1"/>
          <p:nvPr>
            <p:ph idx="4294967295" type="title"/>
          </p:nvPr>
        </p:nvSpPr>
        <p:spPr>
          <a:xfrm>
            <a:off x="559255" y="270075"/>
            <a:ext cx="10972500" cy="11448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SzPts val="1400"/>
              <a:buNone/>
            </a:pPr>
            <a:r>
              <a:rPr b="1" lang="en-IN" sz="4400">
                <a:solidFill>
                  <a:srgbClr val="000000"/>
                </a:solidFill>
                <a:latin typeface="Century Gothic"/>
                <a:ea typeface="Century Gothic"/>
                <a:cs typeface="Century Gothic"/>
                <a:sym typeface="Century Gothic"/>
              </a:rPr>
              <a:t>Scope</a:t>
            </a:r>
            <a:endParaRPr b="1" sz="4400">
              <a:solidFill>
                <a:srgbClr val="000000"/>
              </a:solidFill>
              <a:latin typeface="Century Gothic"/>
              <a:ea typeface="Century Gothic"/>
              <a:cs typeface="Century Gothic"/>
              <a:sym typeface="Century Gothic"/>
            </a:endParaRPr>
          </a:p>
        </p:txBody>
      </p:sp>
      <p:sp>
        <p:nvSpPr>
          <p:cNvPr id="2163" name="Google Shape;2163;p42"/>
          <p:cNvSpPr txBox="1"/>
          <p:nvPr>
            <p:ph idx="4294967295" type="subTitle"/>
          </p:nvPr>
        </p:nvSpPr>
        <p:spPr>
          <a:xfrm>
            <a:off x="339950" y="1166425"/>
            <a:ext cx="11242200" cy="5236200"/>
          </a:xfrm>
          <a:prstGeom prst="rect">
            <a:avLst/>
          </a:prstGeom>
          <a:noFill/>
          <a:ln>
            <a:noFill/>
          </a:ln>
        </p:spPr>
        <p:txBody>
          <a:bodyPr anchorCtr="0" anchor="ctr" bIns="0" lIns="0" spcFirstLastPara="1" rIns="0" wrap="square" tIns="0">
            <a:noAutofit/>
          </a:bodyPr>
          <a:lstStyle/>
          <a:p>
            <a:pPr indent="-393700" lvl="0" marL="457200" marR="1065" rtl="0" algn="just">
              <a:lnSpc>
                <a:spcPct val="200000"/>
              </a:lnSpc>
              <a:spcBef>
                <a:spcPts val="2319"/>
              </a:spcBef>
              <a:spcAft>
                <a:spcPts val="0"/>
              </a:spcAft>
              <a:buClr>
                <a:schemeClr val="dk1"/>
              </a:buClr>
              <a:buSzPts val="2600"/>
              <a:buFont typeface="Century Gothic"/>
              <a:buChar char="●"/>
            </a:pPr>
            <a:r>
              <a:rPr lang="en-IN" sz="2600">
                <a:solidFill>
                  <a:schemeClr val="dk1"/>
                </a:solidFill>
                <a:highlight>
                  <a:srgbClr val="FFFFFF"/>
                </a:highlight>
                <a:latin typeface="Century Gothic"/>
                <a:ea typeface="Century Gothic"/>
                <a:cs typeface="Century Gothic"/>
                <a:sym typeface="Century Gothic"/>
              </a:rPr>
              <a:t>The proposed system helps the user to perform hand gesturing in an efficient and cost effective  manner. </a:t>
            </a:r>
            <a:endParaRPr sz="2600">
              <a:solidFill>
                <a:schemeClr val="dk1"/>
              </a:solidFill>
              <a:highlight>
                <a:srgbClr val="FFFFFF"/>
              </a:highlight>
              <a:latin typeface="Century Gothic"/>
              <a:ea typeface="Century Gothic"/>
              <a:cs typeface="Century Gothic"/>
              <a:sym typeface="Century Gothic"/>
            </a:endParaRPr>
          </a:p>
          <a:p>
            <a:pPr indent="-393700" lvl="0" marL="457200" marR="1065" rtl="0" algn="just">
              <a:lnSpc>
                <a:spcPct val="200000"/>
              </a:lnSpc>
              <a:spcBef>
                <a:spcPts val="0"/>
              </a:spcBef>
              <a:spcAft>
                <a:spcPts val="0"/>
              </a:spcAft>
              <a:buClr>
                <a:schemeClr val="dk1"/>
              </a:buClr>
              <a:buSzPts val="2600"/>
              <a:buFont typeface="Century Gothic"/>
              <a:buChar char="●"/>
            </a:pPr>
            <a:r>
              <a:rPr lang="en-IN" sz="2600">
                <a:solidFill>
                  <a:schemeClr val="dk1"/>
                </a:solidFill>
                <a:highlight>
                  <a:srgbClr val="FFFFFF"/>
                </a:highlight>
                <a:latin typeface="Century Gothic"/>
                <a:ea typeface="Century Gothic"/>
                <a:cs typeface="Century Gothic"/>
                <a:sym typeface="Century Gothic"/>
              </a:rPr>
              <a:t> Using Machine learning, we can eliminate cost factor as  well as noise or any type of barrier easily. </a:t>
            </a:r>
            <a:endParaRPr sz="2600">
              <a:solidFill>
                <a:schemeClr val="dk1"/>
              </a:solidFill>
              <a:highlight>
                <a:srgbClr val="FFFFFF"/>
              </a:highlight>
              <a:latin typeface="Century Gothic"/>
              <a:ea typeface="Century Gothic"/>
              <a:cs typeface="Century Gothic"/>
              <a:sym typeface="Century Gothic"/>
            </a:endParaRPr>
          </a:p>
          <a:p>
            <a:pPr indent="-393700" lvl="0" marL="457200" marR="1065" rtl="0" algn="just">
              <a:lnSpc>
                <a:spcPct val="200000"/>
              </a:lnSpc>
              <a:spcBef>
                <a:spcPts val="0"/>
              </a:spcBef>
              <a:spcAft>
                <a:spcPts val="0"/>
              </a:spcAft>
              <a:buClr>
                <a:schemeClr val="dk1"/>
              </a:buClr>
              <a:buSzPts val="2600"/>
              <a:buFont typeface="Century Gothic"/>
              <a:buChar char="●"/>
            </a:pPr>
            <a:r>
              <a:rPr lang="en-IN" sz="2600">
                <a:solidFill>
                  <a:schemeClr val="dk1"/>
                </a:solidFill>
                <a:highlight>
                  <a:srgbClr val="FFFFFF"/>
                </a:highlight>
                <a:latin typeface="Century Gothic"/>
                <a:ea typeface="Century Gothic"/>
                <a:cs typeface="Century Gothic"/>
                <a:sym typeface="Century Gothic"/>
              </a:rPr>
              <a:t>With small modification to  the proposed system it can be used in many other fields.</a:t>
            </a:r>
            <a:endParaRPr sz="2600">
              <a:solidFill>
                <a:schemeClr val="dk1"/>
              </a:solidFill>
              <a:highlight>
                <a:schemeClr val="lt1"/>
              </a:highlight>
              <a:latin typeface="Century Gothic"/>
              <a:ea typeface="Century Gothic"/>
              <a:cs typeface="Century Gothic"/>
              <a:sym typeface="Century Gothic"/>
            </a:endParaRPr>
          </a:p>
        </p:txBody>
      </p:sp>
      <p:pic>
        <p:nvPicPr>
          <p:cNvPr id="2164" name="Google Shape;2164;p42"/>
          <p:cNvPicPr preferRelativeResize="0"/>
          <p:nvPr/>
        </p:nvPicPr>
        <p:blipFill>
          <a:blip r:embed="rId3">
            <a:alphaModFix amt="36000"/>
          </a:blip>
          <a:stretch>
            <a:fillRect/>
          </a:stretch>
        </p:blipFill>
        <p:spPr>
          <a:xfrm>
            <a:off x="2827425" y="2023250"/>
            <a:ext cx="5964175" cy="42601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8" name="Shape 2168"/>
        <p:cNvGrpSpPr/>
        <p:nvPr/>
      </p:nvGrpSpPr>
      <p:grpSpPr>
        <a:xfrm>
          <a:off x="0" y="0"/>
          <a:ext cx="0" cy="0"/>
          <a:chOff x="0" y="0"/>
          <a:chExt cx="0" cy="0"/>
        </a:xfrm>
      </p:grpSpPr>
      <p:sp>
        <p:nvSpPr>
          <p:cNvPr id="2169" name="Google Shape;2169;p43"/>
          <p:cNvSpPr/>
          <p:nvPr/>
        </p:nvSpPr>
        <p:spPr>
          <a:xfrm>
            <a:off x="690000" y="1259700"/>
            <a:ext cx="10812000" cy="3607500"/>
          </a:xfrm>
          <a:prstGeom prst="rect">
            <a:avLst/>
          </a:prstGeom>
          <a:noFill/>
          <a:ln>
            <a:noFill/>
          </a:ln>
        </p:spPr>
        <p:txBody>
          <a:bodyPr anchorCtr="0" anchor="t" bIns="45000" lIns="90000" spcFirstLastPara="1" rIns="90000" wrap="square" tIns="45000">
            <a:noAutofit/>
          </a:bodyPr>
          <a:lstStyle/>
          <a:p>
            <a:pPr indent="-393700" lvl="0" marL="457200" marR="0" rtl="0" algn="just">
              <a:lnSpc>
                <a:spcPct val="200000"/>
              </a:lnSpc>
              <a:spcBef>
                <a:spcPts val="0"/>
              </a:spcBef>
              <a:spcAft>
                <a:spcPts val="0"/>
              </a:spcAft>
              <a:buClr>
                <a:schemeClr val="dk1"/>
              </a:buClr>
              <a:buSzPts val="2600"/>
              <a:buFont typeface="Century Gothic"/>
              <a:buChar char="●"/>
            </a:pPr>
            <a:r>
              <a:rPr b="0" i="0" lang="en-IN" sz="2600" u="none" cap="none" strike="noStrike">
                <a:solidFill>
                  <a:schemeClr val="dk1"/>
                </a:solidFill>
                <a:latin typeface="Century Gothic"/>
                <a:ea typeface="Century Gothic"/>
                <a:cs typeface="Century Gothic"/>
                <a:sym typeface="Century Gothic"/>
              </a:rPr>
              <a:t>Given the real time webcam data, this paint-like </a:t>
            </a:r>
            <a:r>
              <a:rPr b="1" i="0" lang="en-IN" sz="2600" u="none" cap="none" strike="noStrike">
                <a:solidFill>
                  <a:schemeClr val="dk1"/>
                </a:solidFill>
                <a:latin typeface="Century Gothic"/>
                <a:ea typeface="Century Gothic"/>
                <a:cs typeface="Century Gothic"/>
                <a:sym typeface="Century Gothic"/>
              </a:rPr>
              <a:t>python</a:t>
            </a:r>
            <a:r>
              <a:rPr b="0" i="0" lang="en-IN" sz="2600" u="none" cap="none" strike="noStrike">
                <a:solidFill>
                  <a:schemeClr val="dk1"/>
                </a:solidFill>
                <a:latin typeface="Century Gothic"/>
                <a:ea typeface="Century Gothic"/>
                <a:cs typeface="Century Gothic"/>
                <a:sym typeface="Century Gothic"/>
              </a:rPr>
              <a:t> application uses </a:t>
            </a:r>
            <a:r>
              <a:rPr b="1" i="0" lang="en-IN" sz="2600" u="none" cap="none" strike="noStrike">
                <a:solidFill>
                  <a:schemeClr val="dk1"/>
                </a:solidFill>
                <a:latin typeface="Century Gothic"/>
                <a:ea typeface="Century Gothic"/>
                <a:cs typeface="Century Gothic"/>
                <a:sym typeface="Century Gothic"/>
              </a:rPr>
              <a:t>OpenCV</a:t>
            </a:r>
            <a:r>
              <a:rPr b="0" i="0" lang="en-IN" sz="2600" u="none" cap="none" strike="noStrike">
                <a:solidFill>
                  <a:schemeClr val="dk1"/>
                </a:solidFill>
                <a:latin typeface="Century Gothic"/>
                <a:ea typeface="Century Gothic"/>
                <a:cs typeface="Century Gothic"/>
                <a:sym typeface="Century Gothic"/>
              </a:rPr>
              <a:t> library to track an object of interest and allows the user to draw by moving the object, which makes it both awesome and challenging to draw simple things.</a:t>
            </a:r>
            <a:endParaRPr b="0" i="0" sz="2600" u="none" cap="none" strike="noStrike">
              <a:solidFill>
                <a:schemeClr val="dk1"/>
              </a:solidFill>
              <a:latin typeface="Century Gothic"/>
              <a:ea typeface="Century Gothic"/>
              <a:cs typeface="Century Gothic"/>
              <a:sym typeface="Century Gothic"/>
            </a:endParaRPr>
          </a:p>
          <a:p>
            <a:pPr indent="0" lvl="0" marL="457200" marR="0" rtl="0" algn="l">
              <a:lnSpc>
                <a:spcPct val="200000"/>
              </a:lnSpc>
              <a:spcBef>
                <a:spcPts val="0"/>
              </a:spcBef>
              <a:spcAft>
                <a:spcPts val="0"/>
              </a:spcAft>
              <a:buClr>
                <a:srgbClr val="000000"/>
              </a:buClr>
              <a:buSzPts val="2200"/>
              <a:buFont typeface="Arial"/>
              <a:buNone/>
            </a:pPr>
            <a:r>
              <a:t/>
            </a:r>
            <a:endParaRPr b="0" i="0" sz="2200" u="none" cap="none" strike="noStrike">
              <a:solidFill>
                <a:schemeClr val="dk1"/>
              </a:solidFill>
              <a:latin typeface="Century Gothic"/>
              <a:ea typeface="Century Gothic"/>
              <a:cs typeface="Century Gothic"/>
              <a:sym typeface="Century Gothic"/>
            </a:endParaRPr>
          </a:p>
          <a:p>
            <a:pPr indent="0" lvl="0" marL="457200" marR="0" rtl="0" algn="l">
              <a:lnSpc>
                <a:spcPct val="200000"/>
              </a:lnSpc>
              <a:spcBef>
                <a:spcPts val="0"/>
              </a:spcBef>
              <a:spcAft>
                <a:spcPts val="0"/>
              </a:spcAft>
              <a:buClr>
                <a:srgbClr val="000000"/>
              </a:buClr>
              <a:buSzPts val="2400"/>
              <a:buFont typeface="Arial"/>
              <a:buNone/>
            </a:pPr>
            <a:r>
              <a:t/>
            </a:r>
            <a:endParaRPr b="1" i="0" sz="2400" u="none" cap="none" strike="noStrike">
              <a:solidFill>
                <a:srgbClr val="000000"/>
              </a:solidFill>
              <a:latin typeface="Century Gothic"/>
              <a:ea typeface="Century Gothic"/>
              <a:cs typeface="Century Gothic"/>
              <a:sym typeface="Century Gothic"/>
            </a:endParaRPr>
          </a:p>
        </p:txBody>
      </p:sp>
      <p:sp>
        <p:nvSpPr>
          <p:cNvPr id="2170" name="Google Shape;2170;p43"/>
          <p:cNvSpPr/>
          <p:nvPr/>
        </p:nvSpPr>
        <p:spPr>
          <a:xfrm>
            <a:off x="857991" y="0"/>
            <a:ext cx="10476000" cy="1259700"/>
          </a:xfrm>
          <a:prstGeom prst="rect">
            <a:avLst/>
          </a:prstGeom>
          <a:noFill/>
          <a:ln>
            <a:noFill/>
          </a:ln>
        </p:spPr>
        <p:txBody>
          <a:bodyPr anchorCtr="0" anchor="ctr" bIns="45000" lIns="90000" spcFirstLastPara="1" rIns="90000" wrap="square" tIns="45000">
            <a:noAutofit/>
          </a:bodyPr>
          <a:lstStyle/>
          <a:p>
            <a:pPr indent="0" lvl="0" marL="0" marR="0" rtl="0" algn="ctr">
              <a:lnSpc>
                <a:spcPct val="80000"/>
              </a:lnSpc>
              <a:spcBef>
                <a:spcPts val="0"/>
              </a:spcBef>
              <a:spcAft>
                <a:spcPts val="0"/>
              </a:spcAft>
              <a:buClr>
                <a:srgbClr val="000000"/>
              </a:buClr>
              <a:buSzPts val="4400"/>
              <a:buFont typeface="Arial"/>
              <a:buNone/>
            </a:pPr>
            <a:r>
              <a:rPr b="1" i="0" lang="en-IN" sz="4400" u="none" cap="none" strike="noStrike">
                <a:solidFill>
                  <a:srgbClr val="000000"/>
                </a:solidFill>
                <a:latin typeface="Century Gothic"/>
                <a:ea typeface="Century Gothic"/>
                <a:cs typeface="Century Gothic"/>
                <a:sym typeface="Century Gothic"/>
              </a:rPr>
              <a:t>How It Works ?</a:t>
            </a:r>
            <a:endParaRPr b="0" i="0" sz="4400" u="none" cap="none" strike="noStrike">
              <a:solidFill>
                <a:srgbClr val="000000"/>
              </a:solidFill>
              <a:latin typeface="Arial"/>
              <a:ea typeface="Arial"/>
              <a:cs typeface="Arial"/>
              <a:sym typeface="Arial"/>
            </a:endParaRPr>
          </a:p>
        </p:txBody>
      </p:sp>
      <p:pic>
        <p:nvPicPr>
          <p:cNvPr id="2171" name="Google Shape;2171;p43"/>
          <p:cNvPicPr preferRelativeResize="0"/>
          <p:nvPr/>
        </p:nvPicPr>
        <p:blipFill rotWithShape="1">
          <a:blip r:embed="rId3">
            <a:alphaModFix amt="89000"/>
          </a:blip>
          <a:srcRect b="0" l="0" r="0" t="0"/>
          <a:stretch/>
        </p:blipFill>
        <p:spPr>
          <a:xfrm>
            <a:off x="7027551" y="4213153"/>
            <a:ext cx="4987600" cy="2766100"/>
          </a:xfrm>
          <a:prstGeom prst="rect">
            <a:avLst/>
          </a:prstGeom>
          <a:noFill/>
          <a:ln>
            <a:noFill/>
          </a:ln>
        </p:spPr>
      </p:pic>
      <p:pic>
        <p:nvPicPr>
          <p:cNvPr id="2172" name="Google Shape;2172;p43"/>
          <p:cNvPicPr preferRelativeResize="0"/>
          <p:nvPr/>
        </p:nvPicPr>
        <p:blipFill rotWithShape="1">
          <a:blip r:embed="rId4">
            <a:alphaModFix amt="58999"/>
          </a:blip>
          <a:srcRect b="15130" l="0" r="0" t="0"/>
          <a:stretch/>
        </p:blipFill>
        <p:spPr>
          <a:xfrm>
            <a:off x="1632575" y="4449750"/>
            <a:ext cx="2562825" cy="2150749"/>
          </a:xfrm>
          <a:prstGeom prst="rect">
            <a:avLst/>
          </a:prstGeom>
          <a:noFill/>
          <a:ln>
            <a:noFill/>
          </a:ln>
        </p:spPr>
      </p:pic>
      <p:sp>
        <p:nvSpPr>
          <p:cNvPr id="2173" name="Google Shape;2173;p43"/>
          <p:cNvSpPr/>
          <p:nvPr/>
        </p:nvSpPr>
        <p:spPr>
          <a:xfrm>
            <a:off x="4350580" y="4041155"/>
            <a:ext cx="892800" cy="1553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4" name="Google Shape;2174;p43"/>
          <p:cNvSpPr txBox="1"/>
          <p:nvPr/>
        </p:nvSpPr>
        <p:spPr>
          <a:xfrm>
            <a:off x="5864785" y="4690375"/>
            <a:ext cx="892500" cy="14532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9600"/>
              <a:buFont typeface="Arial"/>
              <a:buNone/>
            </a:pPr>
            <a:r>
              <a:rPr lang="en-IN" sz="9600">
                <a:solidFill>
                  <a:schemeClr val="dk1"/>
                </a:solidFill>
              </a:rPr>
              <a:t>+</a:t>
            </a:r>
            <a:endParaRPr b="0" i="0" sz="9600" u="none" cap="none" strike="noStrike">
              <a:solidFill>
                <a:schemeClr val="dk1"/>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8" name="Shape 2178"/>
        <p:cNvGrpSpPr/>
        <p:nvPr/>
      </p:nvGrpSpPr>
      <p:grpSpPr>
        <a:xfrm>
          <a:off x="0" y="0"/>
          <a:ext cx="0" cy="0"/>
          <a:chOff x="0" y="0"/>
          <a:chExt cx="0" cy="0"/>
        </a:xfrm>
      </p:grpSpPr>
      <p:sp>
        <p:nvSpPr>
          <p:cNvPr id="2179" name="Google Shape;2179;p44"/>
          <p:cNvSpPr txBox="1"/>
          <p:nvPr/>
        </p:nvSpPr>
        <p:spPr>
          <a:xfrm>
            <a:off x="584100" y="302175"/>
            <a:ext cx="11023800" cy="3263100"/>
          </a:xfrm>
          <a:prstGeom prst="rect">
            <a:avLst/>
          </a:prstGeom>
          <a:noFill/>
          <a:ln>
            <a:noFill/>
          </a:ln>
        </p:spPr>
        <p:txBody>
          <a:bodyPr anchorCtr="0" anchor="t" bIns="91425" lIns="91425" spcFirstLastPara="1" rIns="91425" wrap="square" tIns="91425">
            <a:spAutoFit/>
          </a:bodyPr>
          <a:lstStyle/>
          <a:p>
            <a:pPr indent="0" lvl="0" marL="457200" marR="0" rtl="0" algn="ctr">
              <a:lnSpc>
                <a:spcPct val="200000"/>
              </a:lnSpc>
              <a:spcBef>
                <a:spcPts val="0"/>
              </a:spcBef>
              <a:spcAft>
                <a:spcPts val="0"/>
              </a:spcAft>
              <a:buClr>
                <a:srgbClr val="000000"/>
              </a:buClr>
              <a:buSzPts val="4000"/>
              <a:buFont typeface="Arial"/>
              <a:buNone/>
            </a:pPr>
            <a:r>
              <a:rPr b="1" i="0" lang="en-IN" sz="4000" u="none" cap="none" strike="noStrike">
                <a:latin typeface="Century Gothic"/>
                <a:ea typeface="Century Gothic"/>
                <a:cs typeface="Century Gothic"/>
                <a:sym typeface="Century Gothic"/>
              </a:rPr>
              <a:t>Software Requirement Specification</a:t>
            </a:r>
            <a:endParaRPr b="1" i="0" sz="4000" u="none" cap="none" strike="noStrike">
              <a:latin typeface="Century Gothic"/>
              <a:ea typeface="Century Gothic"/>
              <a:cs typeface="Century Gothic"/>
              <a:sym typeface="Century Gothic"/>
            </a:endParaRPr>
          </a:p>
          <a:p>
            <a:pPr indent="-381000" lvl="0" marL="457200" marR="0" rtl="0" algn="l">
              <a:lnSpc>
                <a:spcPct val="200000"/>
              </a:lnSpc>
              <a:spcBef>
                <a:spcPts val="0"/>
              </a:spcBef>
              <a:spcAft>
                <a:spcPts val="0"/>
              </a:spcAft>
              <a:buClr>
                <a:schemeClr val="dk1"/>
              </a:buClr>
              <a:buSzPts val="2400"/>
              <a:buFont typeface="Century Gothic"/>
              <a:buChar char="●"/>
            </a:pPr>
            <a:r>
              <a:rPr b="0" i="0" lang="en-IN" sz="2400" cap="none" strike="noStrike">
                <a:solidFill>
                  <a:schemeClr val="dk1"/>
                </a:solidFill>
                <a:latin typeface="Century Gothic"/>
                <a:ea typeface="Century Gothic"/>
                <a:cs typeface="Century Gothic"/>
                <a:sym typeface="Century Gothic"/>
              </a:rPr>
              <a:t>Python</a:t>
            </a:r>
            <a:endParaRPr b="0" i="0" sz="2400" cap="none" strike="noStrike">
              <a:solidFill>
                <a:schemeClr val="dk1"/>
              </a:solidFill>
              <a:latin typeface="Century Gothic"/>
              <a:ea typeface="Century Gothic"/>
              <a:cs typeface="Century Gothic"/>
              <a:sym typeface="Century Gothic"/>
            </a:endParaRPr>
          </a:p>
          <a:p>
            <a:pPr indent="-381000" lvl="0" marL="457200" marR="0" rtl="0" algn="l">
              <a:lnSpc>
                <a:spcPct val="200000"/>
              </a:lnSpc>
              <a:spcBef>
                <a:spcPts val="0"/>
              </a:spcBef>
              <a:spcAft>
                <a:spcPts val="0"/>
              </a:spcAft>
              <a:buClr>
                <a:schemeClr val="dk1"/>
              </a:buClr>
              <a:buSzPts val="2400"/>
              <a:buFont typeface="Century Gothic"/>
              <a:buChar char="●"/>
            </a:pPr>
            <a:r>
              <a:rPr b="0" i="0" lang="en-IN" sz="2400" cap="none" strike="noStrike">
                <a:solidFill>
                  <a:schemeClr val="dk1"/>
                </a:solidFill>
                <a:latin typeface="Century Gothic"/>
                <a:ea typeface="Century Gothic"/>
                <a:cs typeface="Century Gothic"/>
                <a:sym typeface="Century Gothic"/>
              </a:rPr>
              <a:t>Open CV library</a:t>
            </a:r>
            <a:endParaRPr b="0" i="0" sz="2400" cap="none" strike="noStrike">
              <a:solidFill>
                <a:schemeClr val="dk1"/>
              </a:solidFill>
              <a:latin typeface="Century Gothic"/>
              <a:ea typeface="Century Gothic"/>
              <a:cs typeface="Century Gothic"/>
              <a:sym typeface="Century Gothic"/>
            </a:endParaRPr>
          </a:p>
          <a:p>
            <a:pPr indent="-381000" lvl="0" marL="457200" marR="0" rtl="0" algn="l">
              <a:lnSpc>
                <a:spcPct val="200000"/>
              </a:lnSpc>
              <a:spcBef>
                <a:spcPts val="0"/>
              </a:spcBef>
              <a:spcAft>
                <a:spcPts val="0"/>
              </a:spcAft>
              <a:buClr>
                <a:schemeClr val="dk1"/>
              </a:buClr>
              <a:buSzPts val="2400"/>
              <a:buFont typeface="Century Gothic"/>
              <a:buChar char="●"/>
            </a:pPr>
            <a:r>
              <a:rPr b="0" i="0" lang="en-IN" sz="2400" cap="none" strike="noStrike">
                <a:solidFill>
                  <a:schemeClr val="dk1"/>
                </a:solidFill>
                <a:latin typeface="Century Gothic"/>
                <a:ea typeface="Century Gothic"/>
                <a:cs typeface="Century Gothic"/>
                <a:sym typeface="Century Gothic"/>
              </a:rPr>
              <a:t>Numpy library</a:t>
            </a:r>
            <a:endParaRPr b="0" i="0" sz="2400" cap="none" strike="noStrike">
              <a:solidFill>
                <a:schemeClr val="dk1"/>
              </a:solidFill>
              <a:latin typeface="Arial"/>
              <a:ea typeface="Arial"/>
              <a:cs typeface="Arial"/>
              <a:sym typeface="Arial"/>
            </a:endParaRPr>
          </a:p>
        </p:txBody>
      </p:sp>
      <p:sp>
        <p:nvSpPr>
          <p:cNvPr id="2180" name="Google Shape;2180;p44"/>
          <p:cNvSpPr txBox="1"/>
          <p:nvPr/>
        </p:nvSpPr>
        <p:spPr>
          <a:xfrm>
            <a:off x="629550" y="3688575"/>
            <a:ext cx="10474500" cy="2524200"/>
          </a:xfrm>
          <a:prstGeom prst="rect">
            <a:avLst/>
          </a:prstGeom>
          <a:noFill/>
          <a:ln>
            <a:noFill/>
          </a:ln>
        </p:spPr>
        <p:txBody>
          <a:bodyPr anchorCtr="0" anchor="t" bIns="91425" lIns="91425" spcFirstLastPara="1" rIns="91425" wrap="square" tIns="91425">
            <a:spAutoFit/>
          </a:bodyPr>
          <a:lstStyle/>
          <a:p>
            <a:pPr indent="0" lvl="0" marL="457200" marR="0" rtl="0" algn="ctr">
              <a:lnSpc>
                <a:spcPct val="200000"/>
              </a:lnSpc>
              <a:spcBef>
                <a:spcPts val="0"/>
              </a:spcBef>
              <a:spcAft>
                <a:spcPts val="0"/>
              </a:spcAft>
              <a:buClr>
                <a:srgbClr val="000000"/>
              </a:buClr>
              <a:buSzPts val="4000"/>
              <a:buFont typeface="Arial"/>
              <a:buNone/>
            </a:pPr>
            <a:r>
              <a:rPr b="1" i="0" lang="en-IN" sz="4000" u="none" cap="none" strike="noStrike">
                <a:latin typeface="Century Gothic"/>
                <a:ea typeface="Century Gothic"/>
                <a:cs typeface="Century Gothic"/>
                <a:sym typeface="Century Gothic"/>
              </a:rPr>
              <a:t>Hardware Requirement Specification</a:t>
            </a:r>
            <a:endParaRPr b="1" i="0" sz="4000" u="none" cap="none" strike="noStrike">
              <a:latin typeface="Century Gothic"/>
              <a:ea typeface="Century Gothic"/>
              <a:cs typeface="Century Gothic"/>
              <a:sym typeface="Century Gothic"/>
            </a:endParaRPr>
          </a:p>
          <a:p>
            <a:pPr indent="-381000" lvl="0" marL="457200" marR="0" rtl="0" algn="l">
              <a:lnSpc>
                <a:spcPct val="200000"/>
              </a:lnSpc>
              <a:spcBef>
                <a:spcPts val="0"/>
              </a:spcBef>
              <a:spcAft>
                <a:spcPts val="0"/>
              </a:spcAft>
              <a:buClr>
                <a:schemeClr val="dk1"/>
              </a:buClr>
              <a:buSzPts val="2400"/>
              <a:buFont typeface="Century Gothic"/>
              <a:buChar char="●"/>
            </a:pPr>
            <a:r>
              <a:rPr b="0" i="0" lang="en-IN" sz="2400" u="none" cap="none" strike="noStrike">
                <a:solidFill>
                  <a:schemeClr val="dk1"/>
                </a:solidFill>
                <a:latin typeface="Century Gothic"/>
                <a:ea typeface="Century Gothic"/>
                <a:cs typeface="Century Gothic"/>
                <a:sym typeface="Century Gothic"/>
              </a:rPr>
              <a:t>Computer</a:t>
            </a:r>
            <a:endParaRPr b="0" i="0" sz="2400" u="none" cap="none" strike="noStrike">
              <a:solidFill>
                <a:schemeClr val="dk1"/>
              </a:solidFill>
              <a:latin typeface="Century Gothic"/>
              <a:ea typeface="Century Gothic"/>
              <a:cs typeface="Century Gothic"/>
              <a:sym typeface="Century Gothic"/>
            </a:endParaRPr>
          </a:p>
          <a:p>
            <a:pPr indent="-381000" lvl="0" marL="457200" marR="0" rtl="0" algn="l">
              <a:lnSpc>
                <a:spcPct val="200000"/>
              </a:lnSpc>
              <a:spcBef>
                <a:spcPts val="0"/>
              </a:spcBef>
              <a:spcAft>
                <a:spcPts val="0"/>
              </a:spcAft>
              <a:buClr>
                <a:schemeClr val="dk1"/>
              </a:buClr>
              <a:buSzPts val="2400"/>
              <a:buFont typeface="Century Gothic"/>
              <a:buChar char="●"/>
            </a:pPr>
            <a:r>
              <a:rPr b="0" i="0" lang="en-IN" sz="2400" u="none" cap="none" strike="noStrike">
                <a:solidFill>
                  <a:schemeClr val="dk1"/>
                </a:solidFill>
                <a:latin typeface="Century Gothic"/>
                <a:ea typeface="Century Gothic"/>
                <a:cs typeface="Century Gothic"/>
                <a:sym typeface="Century Gothic"/>
              </a:rPr>
              <a:t>Camera</a:t>
            </a:r>
            <a:endParaRPr b="0" i="0" sz="2400" u="none" cap="none" strike="noStrike">
              <a:solidFill>
                <a:schemeClr val="dk1"/>
              </a:solidFill>
              <a:latin typeface="Century Gothic"/>
              <a:ea typeface="Century Gothic"/>
              <a:cs typeface="Century Gothic"/>
              <a:sym typeface="Century Gothic"/>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184" name="Shape 2184"/>
        <p:cNvGrpSpPr/>
        <p:nvPr/>
      </p:nvGrpSpPr>
      <p:grpSpPr>
        <a:xfrm>
          <a:off x="0" y="0"/>
          <a:ext cx="0" cy="0"/>
          <a:chOff x="0" y="0"/>
          <a:chExt cx="0" cy="0"/>
        </a:xfrm>
      </p:grpSpPr>
      <p:sp>
        <p:nvSpPr>
          <p:cNvPr id="2185" name="Google Shape;2185;p45"/>
          <p:cNvSpPr/>
          <p:nvPr/>
        </p:nvSpPr>
        <p:spPr>
          <a:xfrm>
            <a:off x="1848450" y="1634125"/>
            <a:ext cx="4233300" cy="52236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6" name="Google Shape;2186;p45"/>
          <p:cNvSpPr/>
          <p:nvPr/>
        </p:nvSpPr>
        <p:spPr>
          <a:xfrm>
            <a:off x="640080" y="2053800"/>
            <a:ext cx="3668700" cy="27597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rgbClr val="000000"/>
              </a:buClr>
              <a:buSzPts val="6000"/>
              <a:buFont typeface="Arial"/>
              <a:buNone/>
            </a:pPr>
            <a:r>
              <a:rPr b="1" i="0" lang="en-IN" sz="6000" u="none" cap="none" strike="noStrike">
                <a:solidFill>
                  <a:srgbClr val="FFFFFF"/>
                </a:solidFill>
                <a:latin typeface="Century Gothic"/>
                <a:ea typeface="Century Gothic"/>
                <a:cs typeface="Century Gothic"/>
                <a:sym typeface="Century Gothic"/>
              </a:rPr>
              <a:t> </a:t>
            </a:r>
            <a:endParaRPr b="0" i="0" sz="6000" u="none" cap="none" strike="noStrike">
              <a:solidFill>
                <a:srgbClr val="000000"/>
              </a:solidFill>
              <a:latin typeface="Arial"/>
              <a:ea typeface="Arial"/>
              <a:cs typeface="Arial"/>
              <a:sym typeface="Arial"/>
            </a:endParaRPr>
          </a:p>
        </p:txBody>
      </p:sp>
      <p:sp>
        <p:nvSpPr>
          <p:cNvPr id="2187" name="Google Shape;2187;p45"/>
          <p:cNvSpPr/>
          <p:nvPr/>
        </p:nvSpPr>
        <p:spPr>
          <a:xfrm>
            <a:off x="792650" y="1534025"/>
            <a:ext cx="10261500" cy="2759700"/>
          </a:xfrm>
          <a:prstGeom prst="rect">
            <a:avLst/>
          </a:prstGeom>
          <a:noFill/>
          <a:ln>
            <a:noFill/>
          </a:ln>
        </p:spPr>
        <p:txBody>
          <a:bodyPr anchorCtr="0" anchor="ctr" bIns="45700" lIns="91425" spcFirstLastPara="1" rIns="91425" wrap="square" tIns="45700">
            <a:noAutofit/>
          </a:bodyPr>
          <a:lstStyle/>
          <a:p>
            <a:pPr indent="0" lvl="0" marL="0" marR="0" rtl="0" algn="just">
              <a:lnSpc>
                <a:spcPct val="200000"/>
              </a:lnSpc>
              <a:spcBef>
                <a:spcPts val="0"/>
              </a:spcBef>
              <a:spcAft>
                <a:spcPts val="0"/>
              </a:spcAft>
              <a:buClr>
                <a:srgbClr val="000000"/>
              </a:buClr>
              <a:buSzPts val="2200"/>
              <a:buFont typeface="Arial"/>
              <a:buNone/>
            </a:pPr>
            <a:r>
              <a:rPr i="0" lang="en-IN" sz="2400" u="none" cap="none" strike="noStrike">
                <a:solidFill>
                  <a:schemeClr val="dk1"/>
                </a:solidFill>
                <a:latin typeface="Century Gothic"/>
                <a:ea typeface="Century Gothic"/>
                <a:cs typeface="Century Gothic"/>
                <a:sym typeface="Century Gothic"/>
              </a:rPr>
              <a:t>This project allows user to draw on screen with full ease using real time hand gestures. The application also allows user to switch between brush size and paint colours. It also contains many other features.</a:t>
            </a:r>
            <a:r>
              <a:rPr i="0" lang="en-IN" sz="2200" u="none" cap="none" strike="noStrike">
                <a:solidFill>
                  <a:schemeClr val="dk1"/>
                </a:solidFill>
                <a:latin typeface="Century Gothic"/>
                <a:ea typeface="Century Gothic"/>
                <a:cs typeface="Century Gothic"/>
                <a:sym typeface="Century Gothic"/>
              </a:rPr>
              <a:t> </a:t>
            </a:r>
            <a:endParaRPr i="0" sz="2200" u="none" cap="none" strike="noStrike">
              <a:solidFill>
                <a:schemeClr val="dk1"/>
              </a:solidFill>
            </a:endParaRPr>
          </a:p>
        </p:txBody>
      </p:sp>
      <p:sp>
        <p:nvSpPr>
          <p:cNvPr id="2188" name="Google Shape;2188;p45"/>
          <p:cNvSpPr/>
          <p:nvPr/>
        </p:nvSpPr>
        <p:spPr>
          <a:xfrm>
            <a:off x="560575" y="365675"/>
            <a:ext cx="10860300" cy="807300"/>
          </a:xfrm>
          <a:prstGeom prst="rect">
            <a:avLst/>
          </a:prstGeom>
          <a:noFill/>
          <a:ln>
            <a:noFill/>
          </a:ln>
        </p:spPr>
        <p:txBody>
          <a:bodyPr anchorCtr="0" anchor="t" bIns="45000" lIns="90000" spcFirstLastPara="1" rIns="90000" wrap="square" tIns="45000">
            <a:noAutofit/>
          </a:bodyPr>
          <a:lstStyle/>
          <a:p>
            <a:pPr indent="0" lvl="0" marL="0" marR="0" rtl="0" algn="ctr">
              <a:lnSpc>
                <a:spcPct val="100000"/>
              </a:lnSpc>
              <a:spcBef>
                <a:spcPts val="0"/>
              </a:spcBef>
              <a:spcAft>
                <a:spcPts val="0"/>
              </a:spcAft>
              <a:buClr>
                <a:srgbClr val="000000"/>
              </a:buClr>
              <a:buSzPts val="6600"/>
              <a:buFont typeface="Arial"/>
              <a:buNone/>
            </a:pPr>
            <a:r>
              <a:rPr b="1" i="0" lang="en-IN" sz="4400" u="none" cap="none" strike="noStrike">
                <a:latin typeface="Century Gothic"/>
                <a:ea typeface="Century Gothic"/>
                <a:cs typeface="Century Gothic"/>
                <a:sym typeface="Century Gothic"/>
              </a:rPr>
              <a:t>Salient Features</a:t>
            </a:r>
            <a:endParaRPr b="0" i="0" sz="4400" u="none" cap="none" strike="noStrike">
              <a:latin typeface="Century Gothic"/>
              <a:ea typeface="Century Gothic"/>
              <a:cs typeface="Century Gothic"/>
              <a:sym typeface="Century Gothic"/>
            </a:endParaRPr>
          </a:p>
        </p:txBody>
      </p:sp>
      <p:pic>
        <p:nvPicPr>
          <p:cNvPr id="2189" name="Google Shape;2189;p45"/>
          <p:cNvPicPr preferRelativeResize="0"/>
          <p:nvPr/>
        </p:nvPicPr>
        <p:blipFill rotWithShape="1">
          <a:blip r:embed="rId3">
            <a:alphaModFix amt="14000"/>
          </a:blip>
          <a:srcRect b="0" l="0" r="0" t="0"/>
          <a:stretch/>
        </p:blipFill>
        <p:spPr>
          <a:xfrm>
            <a:off x="2793425" y="3179050"/>
            <a:ext cx="6738124" cy="36789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3" name="Shape 2193"/>
        <p:cNvGrpSpPr/>
        <p:nvPr/>
      </p:nvGrpSpPr>
      <p:grpSpPr>
        <a:xfrm>
          <a:off x="0" y="0"/>
          <a:ext cx="0" cy="0"/>
          <a:chOff x="0" y="0"/>
          <a:chExt cx="0" cy="0"/>
        </a:xfrm>
      </p:grpSpPr>
      <p:sp>
        <p:nvSpPr>
          <p:cNvPr id="2194" name="Google Shape;2194;p46"/>
          <p:cNvSpPr txBox="1"/>
          <p:nvPr/>
        </p:nvSpPr>
        <p:spPr>
          <a:xfrm>
            <a:off x="614400" y="752100"/>
            <a:ext cx="10963200" cy="723600"/>
          </a:xfrm>
          <a:prstGeom prst="rect">
            <a:avLst/>
          </a:prstGeom>
          <a:noFill/>
          <a:ln>
            <a:noFill/>
          </a:ln>
        </p:spPr>
        <p:txBody>
          <a:bodyPr anchorCtr="0" anchor="ctr" bIns="45000" lIns="90000" spcFirstLastPara="1" rIns="90000" wrap="square" tIns="45000">
            <a:noAutofit/>
          </a:bodyPr>
          <a:lstStyle/>
          <a:p>
            <a:pPr indent="0" lvl="0" marL="0" marR="0" rtl="0" algn="ctr">
              <a:lnSpc>
                <a:spcPct val="90000"/>
              </a:lnSpc>
              <a:spcBef>
                <a:spcPts val="0"/>
              </a:spcBef>
              <a:spcAft>
                <a:spcPts val="0"/>
              </a:spcAft>
              <a:buClr>
                <a:srgbClr val="000000"/>
              </a:buClr>
              <a:buSzPts val="4400"/>
              <a:buFont typeface="Arial"/>
              <a:buNone/>
            </a:pPr>
            <a:r>
              <a:rPr b="1" i="0" lang="en-IN" sz="4400" u="none" cap="none" strike="noStrike">
                <a:solidFill>
                  <a:srgbClr val="000000"/>
                </a:solidFill>
                <a:latin typeface="Century Gothic"/>
                <a:ea typeface="Century Gothic"/>
                <a:cs typeface="Century Gothic"/>
                <a:sym typeface="Century Gothic"/>
              </a:rPr>
              <a:t>Why We Need This Project ?</a:t>
            </a:r>
            <a:endParaRPr b="0" i="0" sz="4400" u="none" cap="none" strike="noStrike">
              <a:solidFill>
                <a:srgbClr val="000000"/>
              </a:solidFill>
              <a:latin typeface="Arial"/>
              <a:ea typeface="Arial"/>
              <a:cs typeface="Arial"/>
              <a:sym typeface="Arial"/>
            </a:endParaRPr>
          </a:p>
        </p:txBody>
      </p:sp>
      <p:sp>
        <p:nvSpPr>
          <p:cNvPr id="2195" name="Google Shape;2195;p46"/>
          <p:cNvSpPr/>
          <p:nvPr/>
        </p:nvSpPr>
        <p:spPr>
          <a:xfrm>
            <a:off x="1062300" y="2035825"/>
            <a:ext cx="10515300" cy="4538700"/>
          </a:xfrm>
          <a:prstGeom prst="rect">
            <a:avLst/>
          </a:prstGeom>
          <a:noFill/>
          <a:ln>
            <a:noFill/>
          </a:ln>
        </p:spPr>
        <p:txBody>
          <a:bodyPr anchorCtr="0" anchor="t" bIns="45000" lIns="90000" spcFirstLastPara="1" rIns="90000" wrap="square" tIns="45000">
            <a:noAutofit/>
          </a:bodyPr>
          <a:lstStyle/>
          <a:p>
            <a:pPr indent="0" lvl="0" marL="0" marR="0" rtl="0" algn="just">
              <a:lnSpc>
                <a:spcPct val="200000"/>
              </a:lnSpc>
              <a:spcBef>
                <a:spcPts val="0"/>
              </a:spcBef>
              <a:spcAft>
                <a:spcPts val="0"/>
              </a:spcAft>
              <a:buClr>
                <a:srgbClr val="000000"/>
              </a:buClr>
              <a:buSzPts val="2400"/>
              <a:buFont typeface="Arial"/>
              <a:buNone/>
            </a:pPr>
            <a:r>
              <a:rPr b="0" i="0" lang="en-IN" sz="2400" u="none" cap="none" strike="noStrike">
                <a:solidFill>
                  <a:schemeClr val="dk1"/>
                </a:solidFill>
                <a:latin typeface="Century Gothic"/>
                <a:ea typeface="Century Gothic"/>
                <a:cs typeface="Century Gothic"/>
                <a:sym typeface="Century Gothic"/>
              </a:rPr>
              <a:t>In current scenario </a:t>
            </a:r>
            <a:r>
              <a:rPr b="1" i="0" lang="en-IN" sz="2400" u="none" cap="none" strike="noStrike">
                <a:solidFill>
                  <a:schemeClr val="dk1"/>
                </a:solidFill>
                <a:latin typeface="Century Gothic"/>
                <a:ea typeface="Century Gothic"/>
                <a:cs typeface="Century Gothic"/>
                <a:sym typeface="Century Gothic"/>
              </a:rPr>
              <a:t>MS Paint </a:t>
            </a:r>
            <a:r>
              <a:rPr b="0" i="0" lang="en-IN" sz="2400" u="none" cap="none" strike="noStrike">
                <a:solidFill>
                  <a:schemeClr val="dk1"/>
                </a:solidFill>
                <a:latin typeface="Century Gothic"/>
                <a:ea typeface="Century Gothic"/>
                <a:cs typeface="Century Gothic"/>
                <a:sym typeface="Century Gothic"/>
              </a:rPr>
              <a:t>or different paint software’s are used for editing or drawing images on screen with traditional pointing devices. For editing image or drawing shape user do not have any other option except keyboard mouse to use paint software. </a:t>
            </a:r>
            <a:endParaRPr b="0" i="0" sz="2400" u="none" cap="none" strike="noStrike">
              <a:solidFill>
                <a:schemeClr val="dk1"/>
              </a:solidFill>
              <a:latin typeface="Arial"/>
              <a:ea typeface="Arial"/>
              <a:cs typeface="Arial"/>
              <a:sym typeface="Arial"/>
            </a:endParaRPr>
          </a:p>
        </p:txBody>
      </p:sp>
      <p:pic>
        <p:nvPicPr>
          <p:cNvPr id="2196" name="Google Shape;2196;p46"/>
          <p:cNvPicPr preferRelativeResize="0"/>
          <p:nvPr/>
        </p:nvPicPr>
        <p:blipFill rotWithShape="1">
          <a:blip r:embed="rId3">
            <a:alphaModFix amt="20000"/>
          </a:blip>
          <a:srcRect b="0" l="0" r="0" t="0"/>
          <a:stretch/>
        </p:blipFill>
        <p:spPr>
          <a:xfrm>
            <a:off x="73675" y="2348577"/>
            <a:ext cx="7277000" cy="4140150"/>
          </a:xfrm>
          <a:prstGeom prst="rect">
            <a:avLst/>
          </a:prstGeom>
          <a:noFill/>
          <a:ln>
            <a:noFill/>
          </a:ln>
        </p:spPr>
      </p:pic>
      <p:pic>
        <p:nvPicPr>
          <p:cNvPr id="2197" name="Google Shape;2197;p46"/>
          <p:cNvPicPr preferRelativeResize="0"/>
          <p:nvPr/>
        </p:nvPicPr>
        <p:blipFill rotWithShape="1">
          <a:blip r:embed="rId4">
            <a:alphaModFix amt="20000"/>
          </a:blip>
          <a:srcRect b="0" l="0" r="0" t="0"/>
          <a:stretch/>
        </p:blipFill>
        <p:spPr>
          <a:xfrm>
            <a:off x="7883025" y="1235075"/>
            <a:ext cx="3694575" cy="36945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Aqua Marketing Plan by Slidego">
  <a:themeElements>
    <a:clrScheme name="Simple Light">
      <a:dk1>
        <a:srgbClr val="434343"/>
      </a:dk1>
      <a:lt1>
        <a:srgbClr val="FFFFFF"/>
      </a:lt1>
      <a:dk2>
        <a:srgbClr val="073763"/>
      </a:dk2>
      <a:lt2>
        <a:srgbClr val="3D85C6"/>
      </a:lt2>
      <a:accent1>
        <a:srgbClr val="3D85C6"/>
      </a:accent1>
      <a:accent2>
        <a:srgbClr val="B6D7A8"/>
      </a:accent2>
      <a:accent3>
        <a:srgbClr val="9FC5E8"/>
      </a:accent3>
      <a:accent4>
        <a:srgbClr val="9EDCD9"/>
      </a:accent4>
      <a:accent5>
        <a:srgbClr val="93C47D"/>
      </a:accent5>
      <a:accent6>
        <a:srgbClr val="6FA8DC"/>
      </a:accent6>
      <a:hlink>
        <a:srgbClr val="07376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